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1" d="100"/>
          <a:sy n="31" d="100"/>
        </p:scale>
        <p:origin x="306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32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9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58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18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86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7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02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90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37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4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23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87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E984613-DF2B-B019-2D5A-E80297D01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805" y="1274190"/>
            <a:ext cx="15249049" cy="124829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49033B8-8CAC-466C-468B-DDE18EEEBE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12"/>
          <a:stretch/>
        </p:blipFill>
        <p:spPr>
          <a:xfrm>
            <a:off x="1375805" y="21418386"/>
            <a:ext cx="15249049" cy="2507399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3744354-7079-2544-87A1-05E140A47D5E}"/>
              </a:ext>
            </a:extLst>
          </p:cNvPr>
          <p:cNvSpPr txBox="1"/>
          <p:nvPr/>
        </p:nvSpPr>
        <p:spPr>
          <a:xfrm>
            <a:off x="1596937" y="4299893"/>
            <a:ext cx="11167516" cy="16927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71"/>
              </a:lnSpc>
            </a:pPr>
            <a:r>
              <a:rPr lang="it-IT" sz="72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Titolo</a:t>
            </a:r>
          </a:p>
          <a:p>
            <a:pPr>
              <a:lnSpc>
                <a:spcPts val="6571"/>
              </a:lnSpc>
            </a:pPr>
            <a:r>
              <a:rPr lang="it-IT" sz="72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Progetto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AF1879-8F1C-5373-0BD2-C340E8D81D77}"/>
              </a:ext>
            </a:extLst>
          </p:cNvPr>
          <p:cNvSpPr txBox="1"/>
          <p:nvPr/>
        </p:nvSpPr>
        <p:spPr>
          <a:xfrm>
            <a:off x="1596937" y="6252061"/>
            <a:ext cx="15027917" cy="26161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Finanziato dal Programma regionale a valere sul 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Fondo Europeo di Sviluppo Regionale 2021/2027 di Regione Lombardia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PR FESR 2021-2027</a:t>
            </a:r>
          </a:p>
          <a:p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Azione:</a:t>
            </a:r>
          </a:p>
          <a:p>
            <a:r>
              <a:rPr lang="it-IT" sz="3400" i="1">
                <a:latin typeface="Century Gothic" panose="020B0502020202020204" pitchFamily="34" charset="0"/>
                <a:ea typeface="Helvetica" charset="0"/>
                <a:cs typeface="Helvetica Neue Thin"/>
              </a:rPr>
              <a:t>Bando:</a:t>
            </a:r>
            <a:endParaRPr lang="it-IT" sz="28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7B9EA584-2ED7-51AB-A833-916DB1150393}"/>
              </a:ext>
            </a:extLst>
          </p:cNvPr>
          <p:cNvSpPr txBox="1"/>
          <p:nvPr/>
        </p:nvSpPr>
        <p:spPr>
          <a:xfrm>
            <a:off x="9422163" y="22627754"/>
            <a:ext cx="6936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i="1" dirty="0">
                <a:latin typeface="26 Helvetica UltraLightItalic"/>
                <a:ea typeface="Helvetica" charset="0"/>
                <a:cs typeface="26 Helvetica UltraLightItalic"/>
              </a:rPr>
              <a:t>Spazio per il logo e sito del </a:t>
            </a:r>
            <a:r>
              <a:rPr lang="it-IT" sz="2400" i="1" dirty="0" err="1">
                <a:latin typeface="26 Helvetica UltraLightItalic"/>
                <a:ea typeface="Helvetica" charset="0"/>
                <a:cs typeface="26 Helvetica UltraLightItalic"/>
              </a:rPr>
              <a:t>benficiario</a:t>
            </a:r>
            <a:r>
              <a:rPr lang="it-IT" sz="2400" i="1" dirty="0">
                <a:latin typeface="26 Helvetica UltraLightItalic"/>
                <a:ea typeface="Helvetica" charset="0"/>
                <a:cs typeface="26 Helvetica UltraLightItalic"/>
              </a:rPr>
              <a:t> ed eventuali marchi partner/sponsor.</a:t>
            </a:r>
          </a:p>
          <a:p>
            <a:pPr algn="ctr"/>
            <a:endParaRPr lang="it-IT" sz="24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636AB62-52A8-CF7E-F77C-07A4ED9FE180}"/>
              </a:ext>
            </a:extLst>
          </p:cNvPr>
          <p:cNvSpPr txBox="1"/>
          <p:nvPr/>
        </p:nvSpPr>
        <p:spPr>
          <a:xfrm>
            <a:off x="3123121" y="21798275"/>
            <a:ext cx="55854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Programma Regionale a valere sul</a:t>
            </a:r>
          </a:p>
          <a:p>
            <a:r>
              <a:rPr lang="it-IT" sz="2000" dirty="0"/>
              <a:t>Fondo Europeo di Sviluppo Regionale</a:t>
            </a:r>
          </a:p>
          <a:p>
            <a:r>
              <a:rPr lang="it-IT" sz="2000" dirty="0"/>
              <a:t>PR FESR 2021-2027</a:t>
            </a:r>
          </a:p>
          <a:p>
            <a:endParaRPr lang="it-IT" sz="2000" dirty="0"/>
          </a:p>
          <a:p>
            <a:r>
              <a:rPr lang="it-IT" sz="2000" dirty="0"/>
              <a:t>www.fesr.regione.lombardia.it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47D8754-7823-2BD0-3899-3130B6F8C5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5134" y="21848121"/>
            <a:ext cx="1484772" cy="148477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B37395-F2E2-7016-2496-3B3C9E8D4644}"/>
              </a:ext>
            </a:extLst>
          </p:cNvPr>
          <p:cNvSpPr txBox="1"/>
          <p:nvPr/>
        </p:nvSpPr>
        <p:spPr>
          <a:xfrm>
            <a:off x="1596937" y="9442820"/>
            <a:ext cx="15027917" cy="78483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Beneficiario: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Descrizione: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Importo totale:</a:t>
            </a: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Agevolazione concessa o liquidata: 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(inserire a scelta del beneficiario l’importo del decreto di concessione o della liquidazione)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78</TotalTime>
  <Words>89</Words>
  <Application>Microsoft Office PowerPoint</Application>
  <PresentationFormat>Personalizzato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26 Helvetica UltraLightItalic</vt:lpstr>
      <vt:lpstr>Arial</vt:lpstr>
      <vt:lpstr>Calibri</vt:lpstr>
      <vt:lpstr>Calibri Light</vt:lpstr>
      <vt:lpstr>Century Gothic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Giorgio Pier Luigi Bocca</cp:lastModifiedBy>
  <cp:revision>9</cp:revision>
  <dcterms:created xsi:type="dcterms:W3CDTF">2023-03-14T09:17:31Z</dcterms:created>
  <dcterms:modified xsi:type="dcterms:W3CDTF">2024-02-05T09:03:58Z</dcterms:modified>
</cp:coreProperties>
</file>