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519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1" d="100"/>
          <a:sy n="31" d="100"/>
        </p:scale>
        <p:origin x="306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124164"/>
            <a:ext cx="15300564" cy="877332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3235822"/>
            <a:ext cx="13500497" cy="6084159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2324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296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341665"/>
            <a:ext cx="3881393" cy="21355814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341665"/>
            <a:ext cx="11419171" cy="21355814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5584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183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6282501"/>
            <a:ext cx="15525572" cy="10482488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6864157"/>
            <a:ext cx="15525572" cy="5512493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864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6708326"/>
            <a:ext cx="7650282" cy="15989153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7992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341671"/>
            <a:ext cx="15525572" cy="487083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6177496"/>
            <a:ext cx="7615123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9204991"/>
            <a:ext cx="7615123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6177496"/>
            <a:ext cx="7652626" cy="3027495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9204991"/>
            <a:ext cx="7652626" cy="13539155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0024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9909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037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3628335"/>
            <a:ext cx="9112836" cy="17908316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444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679998"/>
            <a:ext cx="5805682" cy="5879994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3628335"/>
            <a:ext cx="9112836" cy="17908316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7559993"/>
            <a:ext cx="5805682" cy="14005821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46230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341671"/>
            <a:ext cx="15525572" cy="48708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6708326"/>
            <a:ext cx="15525572" cy="159891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5FF15-30A9-49F5-BFC9-F88BE8248892}" type="datetimeFigureOut">
              <a:rPr lang="it-IT" smtClean="0"/>
              <a:t>05/02/2024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3356649"/>
            <a:ext cx="6075224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3356649"/>
            <a:ext cx="4050149" cy="13416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2833A-1D6E-4D60-A159-CDBD8714251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4387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8E984613-DF2B-B019-2D5A-E80297D016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5805" y="1274190"/>
            <a:ext cx="15249049" cy="1248294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E49033B8-8CAC-466C-468B-DDE18EEEBE4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712"/>
          <a:stretch/>
        </p:blipFill>
        <p:spPr>
          <a:xfrm>
            <a:off x="1375805" y="21418386"/>
            <a:ext cx="15249049" cy="250739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43744354-7079-2544-87A1-05E140A47D5E}"/>
              </a:ext>
            </a:extLst>
          </p:cNvPr>
          <p:cNvSpPr txBox="1"/>
          <p:nvPr/>
        </p:nvSpPr>
        <p:spPr>
          <a:xfrm>
            <a:off x="1596937" y="4299893"/>
            <a:ext cx="11167516" cy="16927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6571"/>
              </a:lnSpc>
            </a:pPr>
            <a:r>
              <a:rPr lang="it-IT" sz="72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Titolo</a:t>
            </a:r>
          </a:p>
          <a:p>
            <a:pPr>
              <a:lnSpc>
                <a:spcPts val="6571"/>
              </a:lnSpc>
            </a:pPr>
            <a:r>
              <a:rPr lang="it-IT" sz="7200" b="1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Progetto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94AF1879-8F1C-5373-0BD2-C340E8D81D77}"/>
              </a:ext>
            </a:extLst>
          </p:cNvPr>
          <p:cNvSpPr txBox="1"/>
          <p:nvPr/>
        </p:nvSpPr>
        <p:spPr>
          <a:xfrm>
            <a:off x="1596937" y="6252061"/>
            <a:ext cx="15027917" cy="26161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Finanziato dal Programma regionale a valere sul </a:t>
            </a: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Fondo Europeo di Sviluppo Regionale 2021/2027 di Regione Lombardia</a:t>
            </a: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PR FESR 2021-2027</a:t>
            </a:r>
          </a:p>
          <a:p>
            <a:r>
              <a:rPr lang="it-IT" sz="3400" i="1" dirty="0">
                <a:latin typeface="Century Gothic" panose="020B0502020202020204" pitchFamily="34" charset="0"/>
                <a:ea typeface="Helvetica" charset="0"/>
                <a:cs typeface="Helvetica Neue Thin"/>
              </a:rPr>
              <a:t>Azione:</a:t>
            </a:r>
          </a:p>
          <a:p>
            <a:r>
              <a:rPr lang="it-IT" sz="3400" i="1">
                <a:latin typeface="Century Gothic" panose="020B0502020202020204" pitchFamily="34" charset="0"/>
                <a:ea typeface="Helvetica" charset="0"/>
                <a:cs typeface="Helvetica Neue Thin"/>
              </a:rPr>
              <a:t>Bando:</a:t>
            </a:r>
            <a:endParaRPr lang="it-IT" sz="28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7B9EA584-2ED7-51AB-A833-916DB1150393}"/>
              </a:ext>
            </a:extLst>
          </p:cNvPr>
          <p:cNvSpPr txBox="1"/>
          <p:nvPr/>
        </p:nvSpPr>
        <p:spPr>
          <a:xfrm>
            <a:off x="9422163" y="22627754"/>
            <a:ext cx="69368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i="1" dirty="0">
                <a:latin typeface="26 Helvetica UltraLightItalic"/>
                <a:ea typeface="Helvetica" charset="0"/>
                <a:cs typeface="26 Helvetica UltraLightItalic"/>
              </a:rPr>
              <a:t>Spazio per il logo e sito del </a:t>
            </a:r>
            <a:r>
              <a:rPr lang="it-IT" sz="2400" i="1" dirty="0" err="1">
                <a:latin typeface="26 Helvetica UltraLightItalic"/>
                <a:ea typeface="Helvetica" charset="0"/>
                <a:cs typeface="26 Helvetica UltraLightItalic"/>
              </a:rPr>
              <a:t>benficiario</a:t>
            </a:r>
            <a:r>
              <a:rPr lang="it-IT" sz="2400" i="1" dirty="0">
                <a:latin typeface="26 Helvetica UltraLightItalic"/>
                <a:ea typeface="Helvetica" charset="0"/>
                <a:cs typeface="26 Helvetica UltraLightItalic"/>
              </a:rPr>
              <a:t> ed eventuali marchi partner/sponsor.</a:t>
            </a:r>
          </a:p>
          <a:p>
            <a:pPr algn="ctr"/>
            <a:endParaRPr lang="it-IT" sz="24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C636AB62-52A8-CF7E-F77C-07A4ED9FE180}"/>
              </a:ext>
            </a:extLst>
          </p:cNvPr>
          <p:cNvSpPr txBox="1"/>
          <p:nvPr/>
        </p:nvSpPr>
        <p:spPr>
          <a:xfrm>
            <a:off x="3123121" y="21798275"/>
            <a:ext cx="558545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Programma Regionale a valere sul</a:t>
            </a:r>
          </a:p>
          <a:p>
            <a:r>
              <a:rPr lang="it-IT" sz="2000" dirty="0"/>
              <a:t>Fondo Europeo di Sviluppo Regionale</a:t>
            </a:r>
          </a:p>
          <a:p>
            <a:r>
              <a:rPr lang="it-IT" sz="2000" dirty="0"/>
              <a:t>PR FESR 2021-2027</a:t>
            </a:r>
          </a:p>
          <a:p>
            <a:endParaRPr lang="it-IT" sz="2000" dirty="0"/>
          </a:p>
          <a:p>
            <a:r>
              <a:rPr lang="it-IT" sz="2000" dirty="0"/>
              <a:t>www.fesr.regione.lombardia.it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A47D8754-7823-2BD0-3899-3130B6F8C5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65134" y="21848121"/>
            <a:ext cx="1484772" cy="1484772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B37395-F2E2-7016-2496-3B3C9E8D4644}"/>
              </a:ext>
            </a:extLst>
          </p:cNvPr>
          <p:cNvSpPr txBox="1"/>
          <p:nvPr/>
        </p:nvSpPr>
        <p:spPr>
          <a:xfrm>
            <a:off x="1596937" y="9442820"/>
            <a:ext cx="15027917" cy="784830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Beneficiario:</a:t>
            </a:r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Descrizione:</a:t>
            </a:r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Importo totale:</a:t>
            </a:r>
          </a:p>
          <a:p>
            <a:endParaRPr lang="it-IT" sz="3400" dirty="0">
              <a:latin typeface="Century Gothic" panose="020B0502020202020204" pitchFamily="34" charset="0"/>
              <a:ea typeface="Helvetica" charset="0"/>
              <a:cs typeface="Helvetica Neue Medium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Agevolazione concessa o liquidata: </a:t>
            </a:r>
          </a:p>
          <a:p>
            <a:r>
              <a:rPr lang="it-IT" sz="3400" dirty="0">
                <a:latin typeface="Century Gothic" panose="020B0502020202020204" pitchFamily="34" charset="0"/>
                <a:ea typeface="Helvetica" charset="0"/>
                <a:cs typeface="Helvetica Neue Medium"/>
              </a:rPr>
              <a:t>(inserire a scelta del beneficiario l’importo del decreto di concessione o della liquidazione)</a:t>
            </a:r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  <a:p>
            <a:endParaRPr lang="it-IT" sz="3400" i="1" dirty="0">
              <a:latin typeface="Century Gothic" panose="020B0502020202020204" pitchFamily="34" charset="0"/>
              <a:ea typeface="Helvetica" charset="0"/>
              <a:cs typeface="Helvetica Neue Thin"/>
            </a:endParaRPr>
          </a:p>
        </p:txBody>
      </p:sp>
    </p:spTree>
    <p:extLst>
      <p:ext uri="{BB962C8B-B14F-4D97-AF65-F5344CB8AC3E}">
        <p14:creationId xmlns:p14="http://schemas.microsoft.com/office/powerpoint/2010/main" val="18284291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78</TotalTime>
  <Words>89</Words>
  <Application>Microsoft Office PowerPoint</Application>
  <PresentationFormat>Personalizzato</PresentationFormat>
  <Paragraphs>25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26 Helvetica UltraLightItalic</vt:lpstr>
      <vt:lpstr>Arial</vt:lpstr>
      <vt:lpstr>Calibri</vt:lpstr>
      <vt:lpstr>Calibri Light</vt:lpstr>
      <vt:lpstr>Century Gothic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Giorgio Pier Luigi Bocca</dc:creator>
  <cp:lastModifiedBy>Giorgio Pier Luigi Bocca</cp:lastModifiedBy>
  <cp:revision>9</cp:revision>
  <dcterms:created xsi:type="dcterms:W3CDTF">2023-03-14T09:17:31Z</dcterms:created>
  <dcterms:modified xsi:type="dcterms:W3CDTF">2024-02-05T09:03:58Z</dcterms:modified>
</cp:coreProperties>
</file>