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sldIdLst>
    <p:sldId id="257" r:id="rId2"/>
    <p:sldId id="888" r:id="rId3"/>
    <p:sldId id="897" r:id="rId4"/>
    <p:sldId id="898" r:id="rId5"/>
    <p:sldId id="899" r:id="rId6"/>
    <p:sldId id="900" r:id="rId7"/>
    <p:sldId id="901" r:id="rId8"/>
    <p:sldId id="89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A38"/>
    <a:srgbClr val="FFFFFF"/>
    <a:srgbClr val="219965"/>
    <a:srgbClr val="6CA476"/>
    <a:srgbClr val="DEE7D1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1553E-CDED-4B9F-9537-41081D4E41D3}" v="29" dt="2024-10-22T16:45:39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Sachero" userId="eeed041a-1375-4bb2-9da3-32299d45662f" providerId="ADAL" clId="{B981553E-CDED-4B9F-9537-41081D4E41D3}"/>
    <pc:docChg chg="undo custSel addSld delSld modSld">
      <pc:chgData name="Valentina Sachero" userId="eeed041a-1375-4bb2-9da3-32299d45662f" providerId="ADAL" clId="{B981553E-CDED-4B9F-9537-41081D4E41D3}" dt="2024-10-22T16:45:39.686" v="2032"/>
      <pc:docMkLst>
        <pc:docMk/>
      </pc:docMkLst>
      <pc:sldChg chg="modSp mod">
        <pc:chgData name="Valentina Sachero" userId="eeed041a-1375-4bb2-9da3-32299d45662f" providerId="ADAL" clId="{B981553E-CDED-4B9F-9537-41081D4E41D3}" dt="2024-10-22T15:36:47.205" v="209" actId="255"/>
        <pc:sldMkLst>
          <pc:docMk/>
          <pc:sldMk cId="1273153178" sldId="257"/>
        </pc:sldMkLst>
        <pc:spChg chg="mod">
          <ac:chgData name="Valentina Sachero" userId="eeed041a-1375-4bb2-9da3-32299d45662f" providerId="ADAL" clId="{B981553E-CDED-4B9F-9537-41081D4E41D3}" dt="2024-10-22T15:36:47.205" v="209" actId="255"/>
          <ac:spMkLst>
            <pc:docMk/>
            <pc:sldMk cId="1273153178" sldId="257"/>
            <ac:spMk id="2" creationId="{6F90FD09-47C6-D9A9-314F-F46F722F27A7}"/>
          </ac:spMkLst>
        </pc:spChg>
        <pc:spChg chg="mod">
          <ac:chgData name="Valentina Sachero" userId="eeed041a-1375-4bb2-9da3-32299d45662f" providerId="ADAL" clId="{B981553E-CDED-4B9F-9537-41081D4E41D3}" dt="2024-10-22T15:33:54.358" v="75" actId="255"/>
          <ac:spMkLst>
            <pc:docMk/>
            <pc:sldMk cId="1273153178" sldId="257"/>
            <ac:spMk id="12" creationId="{08C35ACF-A372-D3F8-F1FB-5DBFB32FE0E9}"/>
          </ac:spMkLst>
        </pc:spChg>
      </pc:sldChg>
      <pc:sldChg chg="addSp delSp modSp mod">
        <pc:chgData name="Valentina Sachero" userId="eeed041a-1375-4bb2-9da3-32299d45662f" providerId="ADAL" clId="{B981553E-CDED-4B9F-9537-41081D4E41D3}" dt="2024-10-22T16:34:12.148" v="2023" actId="21"/>
        <pc:sldMkLst>
          <pc:docMk/>
          <pc:sldMk cId="3749290931" sldId="888"/>
        </pc:sldMkLst>
        <pc:spChg chg="add del mod">
          <ac:chgData name="Valentina Sachero" userId="eeed041a-1375-4bb2-9da3-32299d45662f" providerId="ADAL" clId="{B981553E-CDED-4B9F-9537-41081D4E41D3}" dt="2024-10-22T15:56:11.421" v="1028" actId="478"/>
          <ac:spMkLst>
            <pc:docMk/>
            <pc:sldMk cId="3749290931" sldId="888"/>
            <ac:spMk id="4" creationId="{0A1065C0-8642-16F8-B436-54B4D3FDD413}"/>
          </ac:spMkLst>
        </pc:spChg>
        <pc:spChg chg="add mod">
          <ac:chgData name="Valentina Sachero" userId="eeed041a-1375-4bb2-9da3-32299d45662f" providerId="ADAL" clId="{B981553E-CDED-4B9F-9537-41081D4E41D3}" dt="2024-10-22T15:56:26.434" v="1044" actId="1076"/>
          <ac:spMkLst>
            <pc:docMk/>
            <pc:sldMk cId="3749290931" sldId="888"/>
            <ac:spMk id="5" creationId="{7C2CA03F-6A7E-BD0F-D53D-CC68685E6ED7}"/>
          </ac:spMkLst>
        </pc:spChg>
        <pc:spChg chg="add mod">
          <ac:chgData name="Valentina Sachero" userId="eeed041a-1375-4bb2-9da3-32299d45662f" providerId="ADAL" clId="{B981553E-CDED-4B9F-9537-41081D4E41D3}" dt="2024-10-22T15:56:35.271" v="1046" actId="14100"/>
          <ac:spMkLst>
            <pc:docMk/>
            <pc:sldMk cId="3749290931" sldId="888"/>
            <ac:spMk id="6" creationId="{F7BA984A-54B5-C131-78A1-9FFC62A4E011}"/>
          </ac:spMkLst>
        </pc:spChg>
        <pc:spChg chg="add mod">
          <ac:chgData name="Valentina Sachero" userId="eeed041a-1375-4bb2-9da3-32299d45662f" providerId="ADAL" clId="{B981553E-CDED-4B9F-9537-41081D4E41D3}" dt="2024-10-22T15:45:09.299" v="460" actId="20577"/>
          <ac:spMkLst>
            <pc:docMk/>
            <pc:sldMk cId="3749290931" sldId="888"/>
            <ac:spMk id="7" creationId="{D4442BD2-708A-5D00-ABEA-D3104418D52F}"/>
          </ac:spMkLst>
        </pc:spChg>
        <pc:spChg chg="add mod">
          <ac:chgData name="Valentina Sachero" userId="eeed041a-1375-4bb2-9da3-32299d45662f" providerId="ADAL" clId="{B981553E-CDED-4B9F-9537-41081D4E41D3}" dt="2024-10-22T16:32:54.975" v="2008" actId="1076"/>
          <ac:spMkLst>
            <pc:docMk/>
            <pc:sldMk cId="3749290931" sldId="888"/>
            <ac:spMk id="8" creationId="{697FE5B0-28E5-CD52-E7B9-100DBC41306C}"/>
          </ac:spMkLst>
        </pc:spChg>
        <pc:spChg chg="mod">
          <ac:chgData name="Valentina Sachero" userId="eeed041a-1375-4bb2-9da3-32299d45662f" providerId="ADAL" clId="{B981553E-CDED-4B9F-9537-41081D4E41D3}" dt="2024-10-22T15:38:24.310" v="293" actId="14100"/>
          <ac:spMkLst>
            <pc:docMk/>
            <pc:sldMk cId="3749290931" sldId="888"/>
            <ac:spMk id="38" creationId="{2C72974A-8D40-9F64-B629-73843047AA60}"/>
          </ac:spMkLst>
        </pc:spChg>
        <pc:picChg chg="add del mod">
          <ac:chgData name="Valentina Sachero" userId="eeed041a-1375-4bb2-9da3-32299d45662f" providerId="ADAL" clId="{B981553E-CDED-4B9F-9537-41081D4E41D3}" dt="2024-10-22T16:33:11.701" v="2010" actId="21"/>
          <ac:picMkLst>
            <pc:docMk/>
            <pc:sldMk cId="3749290931" sldId="888"/>
            <ac:picMk id="10" creationId="{66ABF6AF-87B5-6E25-0182-1FCE2D7E8D52}"/>
          </ac:picMkLst>
        </pc:picChg>
        <pc:picChg chg="add del mod ord">
          <ac:chgData name="Valentina Sachero" userId="eeed041a-1375-4bb2-9da3-32299d45662f" providerId="ADAL" clId="{B981553E-CDED-4B9F-9537-41081D4E41D3}" dt="2024-10-22T16:33:44.076" v="2018" actId="21"/>
          <ac:picMkLst>
            <pc:docMk/>
            <pc:sldMk cId="3749290931" sldId="888"/>
            <ac:picMk id="11" creationId="{99400030-44F2-86AA-AE6C-71B33B08E3A1}"/>
          </ac:picMkLst>
        </pc:picChg>
        <pc:picChg chg="add del mod">
          <ac:chgData name="Valentina Sachero" userId="eeed041a-1375-4bb2-9da3-32299d45662f" providerId="ADAL" clId="{B981553E-CDED-4B9F-9537-41081D4E41D3}" dt="2024-10-22T16:34:12.148" v="2023" actId="21"/>
          <ac:picMkLst>
            <pc:docMk/>
            <pc:sldMk cId="3749290931" sldId="888"/>
            <ac:picMk id="12" creationId="{3328719B-147D-A6A4-FF34-B8427D97F22D}"/>
          </ac:picMkLst>
        </pc:picChg>
        <pc:cxnChg chg="add mod">
          <ac:chgData name="Valentina Sachero" userId="eeed041a-1375-4bb2-9da3-32299d45662f" providerId="ADAL" clId="{B981553E-CDED-4B9F-9537-41081D4E41D3}" dt="2024-10-22T15:37:51.410" v="210"/>
          <ac:cxnSpMkLst>
            <pc:docMk/>
            <pc:sldMk cId="3749290931" sldId="888"/>
            <ac:cxnSpMk id="3" creationId="{AB1C414A-B331-898F-2BCC-CB6C73046F19}"/>
          </ac:cxnSpMkLst>
        </pc:cxnChg>
        <pc:cxnChg chg="add mod">
          <ac:chgData name="Valentina Sachero" userId="eeed041a-1375-4bb2-9da3-32299d45662f" providerId="ADAL" clId="{B981553E-CDED-4B9F-9537-41081D4E41D3}" dt="2024-10-22T15:37:51.410" v="210"/>
          <ac:cxnSpMkLst>
            <pc:docMk/>
            <pc:sldMk cId="3749290931" sldId="888"/>
            <ac:cxnSpMk id="9" creationId="{F5925038-8AD6-30E8-1456-34181BDF1FD0}"/>
          </ac:cxnSpMkLst>
        </pc:cxnChg>
      </pc:sldChg>
      <pc:sldChg chg="new del">
        <pc:chgData name="Valentina Sachero" userId="eeed041a-1375-4bb2-9da3-32299d45662f" providerId="ADAL" clId="{B981553E-CDED-4B9F-9537-41081D4E41D3}" dt="2024-10-22T15:40:27.408" v="295" actId="47"/>
        <pc:sldMkLst>
          <pc:docMk/>
          <pc:sldMk cId="3272596615" sldId="897"/>
        </pc:sldMkLst>
      </pc:sldChg>
      <pc:sldChg chg="addSp delSp modSp add mod">
        <pc:chgData name="Valentina Sachero" userId="eeed041a-1375-4bb2-9da3-32299d45662f" providerId="ADAL" clId="{B981553E-CDED-4B9F-9537-41081D4E41D3}" dt="2024-10-22T16:19:36.955" v="1411" actId="14100"/>
        <pc:sldMkLst>
          <pc:docMk/>
          <pc:sldMk cId="4059918758" sldId="897"/>
        </pc:sldMkLst>
        <pc:spChg chg="del">
          <ac:chgData name="Valentina Sachero" userId="eeed041a-1375-4bb2-9da3-32299d45662f" providerId="ADAL" clId="{B981553E-CDED-4B9F-9537-41081D4E41D3}" dt="2024-10-22T15:40:42.188" v="297" actId="478"/>
          <ac:spMkLst>
            <pc:docMk/>
            <pc:sldMk cId="4059918758" sldId="897"/>
            <ac:spMk id="4" creationId="{D9618C49-796F-5B41-417A-7914D54A4841}"/>
          </ac:spMkLst>
        </pc:spChg>
        <pc:spChg chg="del">
          <ac:chgData name="Valentina Sachero" userId="eeed041a-1375-4bb2-9da3-32299d45662f" providerId="ADAL" clId="{B981553E-CDED-4B9F-9537-41081D4E41D3}" dt="2024-10-22T15:40:49.501" v="299" actId="478"/>
          <ac:spMkLst>
            <pc:docMk/>
            <pc:sldMk cId="4059918758" sldId="897"/>
            <ac:spMk id="5" creationId="{4A578470-A0BE-CFBF-7172-64264065ED09}"/>
          </ac:spMkLst>
        </pc:spChg>
        <pc:spChg chg="del">
          <ac:chgData name="Valentina Sachero" userId="eeed041a-1375-4bb2-9da3-32299d45662f" providerId="ADAL" clId="{B981553E-CDED-4B9F-9537-41081D4E41D3}" dt="2024-10-22T15:40:47.428" v="298" actId="478"/>
          <ac:spMkLst>
            <pc:docMk/>
            <pc:sldMk cId="4059918758" sldId="897"/>
            <ac:spMk id="6" creationId="{3FFD697A-7DEE-D93B-4002-A023F247302B}"/>
          </ac:spMkLst>
        </pc:spChg>
        <pc:spChg chg="mod">
          <ac:chgData name="Valentina Sachero" userId="eeed041a-1375-4bb2-9da3-32299d45662f" providerId="ADAL" clId="{B981553E-CDED-4B9F-9537-41081D4E41D3}" dt="2024-10-22T16:18:14.200" v="1397" actId="14100"/>
          <ac:spMkLst>
            <pc:docMk/>
            <pc:sldMk cId="4059918758" sldId="897"/>
            <ac:spMk id="7" creationId="{86076203-5B5D-0FBE-3CF4-246803619ED6}"/>
          </ac:spMkLst>
        </pc:spChg>
        <pc:spChg chg="del mod">
          <ac:chgData name="Valentina Sachero" userId="eeed041a-1375-4bb2-9da3-32299d45662f" providerId="ADAL" clId="{B981553E-CDED-4B9F-9537-41081D4E41D3}" dt="2024-10-22T15:49:38.118" v="668"/>
          <ac:spMkLst>
            <pc:docMk/>
            <pc:sldMk cId="4059918758" sldId="897"/>
            <ac:spMk id="8" creationId="{81DBD484-FF2E-9950-B34D-2A23E71393C8}"/>
          </ac:spMkLst>
        </pc:spChg>
        <pc:spChg chg="add del mod">
          <ac:chgData name="Valentina Sachero" userId="eeed041a-1375-4bb2-9da3-32299d45662f" providerId="ADAL" clId="{B981553E-CDED-4B9F-9537-41081D4E41D3}" dt="2024-10-22T15:49:38.112" v="666" actId="478"/>
          <ac:spMkLst>
            <pc:docMk/>
            <pc:sldMk cId="4059918758" sldId="897"/>
            <ac:spMk id="10" creationId="{F9FC6312-7C09-D821-95DC-29B9E1DEEB49}"/>
          </ac:spMkLst>
        </pc:spChg>
        <pc:spChg chg="add del mod">
          <ac:chgData name="Valentina Sachero" userId="eeed041a-1375-4bb2-9da3-32299d45662f" providerId="ADAL" clId="{B981553E-CDED-4B9F-9537-41081D4E41D3}" dt="2024-10-22T15:50:04.350" v="674" actId="478"/>
          <ac:spMkLst>
            <pc:docMk/>
            <pc:sldMk cId="4059918758" sldId="897"/>
            <ac:spMk id="11" creationId="{8CECEB00-A9C7-31AB-912B-AB8B81AB7373}"/>
          </ac:spMkLst>
        </pc:spChg>
        <pc:spChg chg="add del mod">
          <ac:chgData name="Valentina Sachero" userId="eeed041a-1375-4bb2-9da3-32299d45662f" providerId="ADAL" clId="{B981553E-CDED-4B9F-9537-41081D4E41D3}" dt="2024-10-22T16:07:09.344" v="1146" actId="478"/>
          <ac:spMkLst>
            <pc:docMk/>
            <pc:sldMk cId="4059918758" sldId="897"/>
            <ac:spMk id="12" creationId="{492EB292-8BD9-45B1-19CC-20CA5B5649D4}"/>
          </ac:spMkLst>
        </pc:spChg>
        <pc:spChg chg="add mod">
          <ac:chgData name="Valentina Sachero" userId="eeed041a-1375-4bb2-9da3-32299d45662f" providerId="ADAL" clId="{B981553E-CDED-4B9F-9537-41081D4E41D3}" dt="2024-10-22T16:19:36.955" v="1411" actId="14100"/>
          <ac:spMkLst>
            <pc:docMk/>
            <pc:sldMk cId="4059918758" sldId="897"/>
            <ac:spMk id="15" creationId="{7B730641-0780-C020-2F23-4E6125F86D4A}"/>
          </ac:spMkLst>
        </pc:spChg>
        <pc:graphicFrameChg chg="add mod modGraphic">
          <ac:chgData name="Valentina Sachero" userId="eeed041a-1375-4bb2-9da3-32299d45662f" providerId="ADAL" clId="{B981553E-CDED-4B9F-9537-41081D4E41D3}" dt="2024-10-22T16:18:26.580" v="1400" actId="1076"/>
          <ac:graphicFrameMkLst>
            <pc:docMk/>
            <pc:sldMk cId="4059918758" sldId="897"/>
            <ac:graphicFrameMk id="14" creationId="{585FAF8F-9D65-7E92-AD12-CC8A43C6ACD0}"/>
          </ac:graphicFrameMkLst>
        </pc:graphicFrameChg>
        <pc:picChg chg="add mod">
          <ac:chgData name="Valentina Sachero" userId="eeed041a-1375-4bb2-9da3-32299d45662f" providerId="ADAL" clId="{B981553E-CDED-4B9F-9537-41081D4E41D3}" dt="2024-10-22T16:07:33.329" v="1149" actId="1076"/>
          <ac:picMkLst>
            <pc:docMk/>
            <pc:sldMk cId="4059918758" sldId="897"/>
            <ac:picMk id="13" creationId="{F64080B6-11EA-F8DA-03D1-E576D49B3B2B}"/>
          </ac:picMkLst>
        </pc:picChg>
      </pc:sldChg>
      <pc:sldChg chg="addSp delSp modSp add mod">
        <pc:chgData name="Valentina Sachero" userId="eeed041a-1375-4bb2-9da3-32299d45662f" providerId="ADAL" clId="{B981553E-CDED-4B9F-9537-41081D4E41D3}" dt="2024-10-22T16:34:33.977" v="2029" actId="1076"/>
        <pc:sldMkLst>
          <pc:docMk/>
          <pc:sldMk cId="973617922" sldId="898"/>
        </pc:sldMkLst>
        <pc:spChg chg="mod">
          <ac:chgData name="Valentina Sachero" userId="eeed041a-1375-4bb2-9da3-32299d45662f" providerId="ADAL" clId="{B981553E-CDED-4B9F-9537-41081D4E41D3}" dt="2024-10-22T16:33:39.450" v="2017" actId="1076"/>
          <ac:spMkLst>
            <pc:docMk/>
            <pc:sldMk cId="973617922" sldId="898"/>
            <ac:spMk id="7" creationId="{47258A46-20CB-CEF8-84B0-33E882093279}"/>
          </ac:spMkLst>
        </pc:spChg>
        <pc:spChg chg="del">
          <ac:chgData name="Valentina Sachero" userId="eeed041a-1375-4bb2-9da3-32299d45662f" providerId="ADAL" clId="{B981553E-CDED-4B9F-9537-41081D4E41D3}" dt="2024-10-22T16:20:48.545" v="1454" actId="478"/>
          <ac:spMkLst>
            <pc:docMk/>
            <pc:sldMk cId="973617922" sldId="898"/>
            <ac:spMk id="15" creationId="{16C73241-F4BD-EAD4-3E19-E4D5ADD30D8B}"/>
          </ac:spMkLst>
        </pc:spChg>
        <pc:spChg chg="mod">
          <ac:chgData name="Valentina Sachero" userId="eeed041a-1375-4bb2-9da3-32299d45662f" providerId="ADAL" clId="{B981553E-CDED-4B9F-9537-41081D4E41D3}" dt="2024-10-22T16:20:36.049" v="1451" actId="20577"/>
          <ac:spMkLst>
            <pc:docMk/>
            <pc:sldMk cId="973617922" sldId="898"/>
            <ac:spMk id="38" creationId="{EB8CC6F5-B1C9-8676-FE49-988BD03FAD20}"/>
          </ac:spMkLst>
        </pc:spChg>
        <pc:graphicFrameChg chg="del modGraphic">
          <ac:chgData name="Valentina Sachero" userId="eeed041a-1375-4bb2-9da3-32299d45662f" providerId="ADAL" clId="{B981553E-CDED-4B9F-9537-41081D4E41D3}" dt="2024-10-22T16:20:46.471" v="1453" actId="478"/>
          <ac:graphicFrameMkLst>
            <pc:docMk/>
            <pc:sldMk cId="973617922" sldId="898"/>
            <ac:graphicFrameMk id="14" creationId="{4EF56BBB-8DC0-3099-9172-594098051C47}"/>
          </ac:graphicFrameMkLst>
        </pc:graphicFrameChg>
        <pc:picChg chg="add mod">
          <ac:chgData name="Valentina Sachero" userId="eeed041a-1375-4bb2-9da3-32299d45662f" providerId="ADAL" clId="{B981553E-CDED-4B9F-9537-41081D4E41D3}" dt="2024-10-22T16:33:29.284" v="2014" actId="14100"/>
          <ac:picMkLst>
            <pc:docMk/>
            <pc:sldMk cId="973617922" sldId="898"/>
            <ac:picMk id="10" creationId="{66ABF6AF-87B5-6E25-0182-1FCE2D7E8D52}"/>
          </ac:picMkLst>
        </pc:picChg>
        <pc:picChg chg="add mod">
          <ac:chgData name="Valentina Sachero" userId="eeed041a-1375-4bb2-9da3-32299d45662f" providerId="ADAL" clId="{B981553E-CDED-4B9F-9537-41081D4E41D3}" dt="2024-10-22T16:34:33.977" v="2029" actId="1076"/>
          <ac:picMkLst>
            <pc:docMk/>
            <pc:sldMk cId="973617922" sldId="898"/>
            <ac:picMk id="11" creationId="{99400030-44F2-86AA-AE6C-71B33B08E3A1}"/>
          </ac:picMkLst>
        </pc:picChg>
        <pc:picChg chg="add mod">
          <ac:chgData name="Valentina Sachero" userId="eeed041a-1375-4bb2-9da3-32299d45662f" providerId="ADAL" clId="{B981553E-CDED-4B9F-9537-41081D4E41D3}" dt="2024-10-22T16:34:28.753" v="2028" actId="1076"/>
          <ac:picMkLst>
            <pc:docMk/>
            <pc:sldMk cId="973617922" sldId="898"/>
            <ac:picMk id="12" creationId="{3328719B-147D-A6A4-FF34-B8427D97F22D}"/>
          </ac:picMkLst>
        </pc:picChg>
      </pc:sldChg>
      <pc:sldChg chg="addSp delSp modSp add del mod">
        <pc:chgData name="Valentina Sachero" userId="eeed041a-1375-4bb2-9da3-32299d45662f" providerId="ADAL" clId="{B981553E-CDED-4B9F-9537-41081D4E41D3}" dt="2024-10-22T16:17:26.824" v="1395" actId="47"/>
        <pc:sldMkLst>
          <pc:docMk/>
          <pc:sldMk cId="2740638135" sldId="898"/>
        </pc:sldMkLst>
        <pc:spChg chg="add mod">
          <ac:chgData name="Valentina Sachero" userId="eeed041a-1375-4bb2-9da3-32299d45662f" providerId="ADAL" clId="{B981553E-CDED-4B9F-9537-41081D4E41D3}" dt="2024-10-22T16:01:36.751" v="1074" actId="1076"/>
          <ac:spMkLst>
            <pc:docMk/>
            <pc:sldMk cId="2740638135" sldId="898"/>
            <ac:spMk id="4" creationId="{C9C2321B-1ADD-ECD6-054B-2167F8A3FDBA}"/>
          </ac:spMkLst>
        </pc:spChg>
        <pc:spChg chg="add mod">
          <ac:chgData name="Valentina Sachero" userId="eeed041a-1375-4bb2-9da3-32299d45662f" providerId="ADAL" clId="{B981553E-CDED-4B9F-9537-41081D4E41D3}" dt="2024-10-22T16:01:36.751" v="1074" actId="1076"/>
          <ac:spMkLst>
            <pc:docMk/>
            <pc:sldMk cId="2740638135" sldId="898"/>
            <ac:spMk id="5" creationId="{1E385912-D865-C778-7A1E-029853AAEBA6}"/>
          </ac:spMkLst>
        </pc:spChg>
        <pc:spChg chg="del">
          <ac:chgData name="Valentina Sachero" userId="eeed041a-1375-4bb2-9da3-32299d45662f" providerId="ADAL" clId="{B981553E-CDED-4B9F-9537-41081D4E41D3}" dt="2024-10-22T16:01:13.475" v="1072" actId="478"/>
          <ac:spMkLst>
            <pc:docMk/>
            <pc:sldMk cId="2740638135" sldId="898"/>
            <ac:spMk id="7" creationId="{F4967DBB-11CB-899E-C48A-67E4145138A8}"/>
          </ac:spMkLst>
        </pc:spChg>
        <pc:graphicFrameChg chg="add mod modGraphic">
          <ac:chgData name="Valentina Sachero" userId="eeed041a-1375-4bb2-9da3-32299d45662f" providerId="ADAL" clId="{B981553E-CDED-4B9F-9537-41081D4E41D3}" dt="2024-10-22T16:05:13.712" v="1145" actId="14734"/>
          <ac:graphicFrameMkLst>
            <pc:docMk/>
            <pc:sldMk cId="2740638135" sldId="898"/>
            <ac:graphicFrameMk id="6" creationId="{54BB150B-823B-7DE6-40FD-6DEAB1DFF256}"/>
          </ac:graphicFrameMkLst>
        </pc:graphicFrameChg>
        <pc:cxnChg chg="add mod">
          <ac:chgData name="Valentina Sachero" userId="eeed041a-1375-4bb2-9da3-32299d45662f" providerId="ADAL" clId="{B981553E-CDED-4B9F-9537-41081D4E41D3}" dt="2024-10-22T16:01:36.751" v="1074" actId="1076"/>
          <ac:cxnSpMkLst>
            <pc:docMk/>
            <pc:sldMk cId="2740638135" sldId="898"/>
            <ac:cxnSpMk id="8" creationId="{B93F211D-DE97-3553-5551-23BE8D4A49C1}"/>
          </ac:cxnSpMkLst>
        </pc:cxnChg>
      </pc:sldChg>
      <pc:sldChg chg="addSp delSp modSp add mod">
        <pc:chgData name="Valentina Sachero" userId="eeed041a-1375-4bb2-9da3-32299d45662f" providerId="ADAL" clId="{B981553E-CDED-4B9F-9537-41081D4E41D3}" dt="2024-10-22T16:31:27.468" v="1996" actId="14100"/>
        <pc:sldMkLst>
          <pc:docMk/>
          <pc:sldMk cId="13299881" sldId="899"/>
        </pc:sldMkLst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4" creationId="{209018A7-8B99-832D-6F2C-DDD1EC317B1E}"/>
          </ac:spMkLst>
        </pc:spChg>
        <pc:spChg chg="del">
          <ac:chgData name="Valentina Sachero" userId="eeed041a-1375-4bb2-9da3-32299d45662f" providerId="ADAL" clId="{B981553E-CDED-4B9F-9537-41081D4E41D3}" dt="2024-10-22T16:26:57.193" v="1967" actId="478"/>
          <ac:spMkLst>
            <pc:docMk/>
            <pc:sldMk cId="13299881" sldId="899"/>
            <ac:spMk id="7" creationId="{9CD0218B-1558-C967-3D48-94FD35D0B64E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8" creationId="{14EF357C-7787-6A66-9B44-D85B59CE106E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10" creationId="{BFF15FD5-3B77-69EB-5231-D7A32A7D4757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11" creationId="{5F182102-00C9-C3B3-D002-BBD0F0930C6B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12" creationId="{F84C7040-6FF2-86C0-9901-AC13337643A4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13" creationId="{3394304F-9934-50E6-4E27-B2E093D7E6CB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14" creationId="{1D6A4C64-3E9B-6D38-9311-2EC0ECBD99AE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15" creationId="{BA0293ED-7C5C-F67B-655B-5C85D2C5A73D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16" creationId="{E9758D5F-7DA4-8D19-427A-88102E065E1E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17" creationId="{A0C7C1DF-114D-E527-4870-07D3DD987E48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18" creationId="{CDFF354D-65E9-C3BE-37A1-2B02174A96C3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19" creationId="{26FAF11C-75DF-B041-54D5-4CB3001F532D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20" creationId="{AB3E8131-9AF1-98EB-EBA3-296491BA21DE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21" creationId="{CD4F7F37-1C29-0D84-4D4C-778CA6194C28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22" creationId="{22F07111-11B3-6EC6-B10B-119974011E40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23" creationId="{1C156526-B4D0-E7CE-A607-F26D5FD22A4F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24" creationId="{7797FF43-3430-7044-C489-0A698EE7C1B6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25" creationId="{CCBFE3B4-59AD-990A-3807-147A616551B4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29" creationId="{696D8031-B145-363D-C2B1-4A627E1EF7FF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30" creationId="{5E8D45B8-C21C-861B-76F2-12A46E114953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31" creationId="{D34C3752-59A2-4528-DA85-1C124E36B931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32" creationId="{5C5F0167-3AD3-2F3D-9D3A-F0CF571555E3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34" creationId="{10C5AFB6-4438-F3E8-416D-BFED3B929A28}"/>
          </ac:spMkLst>
        </pc:spChg>
        <pc:spChg chg="mod">
          <ac:chgData name="Valentina Sachero" userId="eeed041a-1375-4bb2-9da3-32299d45662f" providerId="ADAL" clId="{B981553E-CDED-4B9F-9537-41081D4E41D3}" dt="2024-10-22T16:27:13.712" v="1975" actId="6549"/>
          <ac:spMkLst>
            <pc:docMk/>
            <pc:sldMk cId="13299881" sldId="899"/>
            <ac:spMk id="38" creationId="{9492C0BA-F61C-0610-5962-BCE4A7525F02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39" creationId="{F448C240-F5F4-271F-AA14-7D1A01C90193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40" creationId="{E15359E2-31A5-13A9-AC09-4BD3A78ED655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41" creationId="{5DF1E11E-947E-EBAD-7FFC-28E683A8150F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42" creationId="{8C921244-708C-5C1C-2EF7-391CAB9CF1E9}"/>
          </ac:spMkLst>
        </pc:spChg>
        <pc:spChg chg="add mod">
          <ac:chgData name="Valentina Sachero" userId="eeed041a-1375-4bb2-9da3-32299d45662f" providerId="ADAL" clId="{B981553E-CDED-4B9F-9537-41081D4E41D3}" dt="2024-10-22T16:27:46.221" v="1976"/>
          <ac:spMkLst>
            <pc:docMk/>
            <pc:sldMk cId="13299881" sldId="899"/>
            <ac:spMk id="44" creationId="{97B71256-CF96-D4B6-FE0C-ADBF12C47BCF}"/>
          </ac:spMkLst>
        </pc:spChg>
        <pc:spChg chg="add mod">
          <ac:chgData name="Valentina Sachero" userId="eeed041a-1375-4bb2-9da3-32299d45662f" providerId="ADAL" clId="{B981553E-CDED-4B9F-9537-41081D4E41D3}" dt="2024-10-22T16:31:27.468" v="1996" actId="14100"/>
          <ac:spMkLst>
            <pc:docMk/>
            <pc:sldMk cId="13299881" sldId="899"/>
            <ac:spMk id="45" creationId="{41E71011-71AE-8BF1-EE24-F7F701E39512}"/>
          </ac:spMkLst>
        </pc:spChg>
        <pc:picChg chg="add mod">
          <ac:chgData name="Valentina Sachero" userId="eeed041a-1375-4bb2-9da3-32299d45662f" providerId="ADAL" clId="{B981553E-CDED-4B9F-9537-41081D4E41D3}" dt="2024-10-22T16:27:46.221" v="1976"/>
          <ac:picMkLst>
            <pc:docMk/>
            <pc:sldMk cId="13299881" sldId="899"/>
            <ac:picMk id="26" creationId="{80646A0C-58C7-3DAC-3930-F3EAD069AC9B}"/>
          </ac:picMkLst>
        </pc:picChg>
        <pc:picChg chg="add mod">
          <ac:chgData name="Valentina Sachero" userId="eeed041a-1375-4bb2-9da3-32299d45662f" providerId="ADAL" clId="{B981553E-CDED-4B9F-9537-41081D4E41D3}" dt="2024-10-22T16:27:46.221" v="1976"/>
          <ac:picMkLst>
            <pc:docMk/>
            <pc:sldMk cId="13299881" sldId="899"/>
            <ac:picMk id="27" creationId="{A70190F3-49CD-0C95-0AB0-F4DDF76A72DC}"/>
          </ac:picMkLst>
        </pc:picChg>
        <pc:picChg chg="add mod">
          <ac:chgData name="Valentina Sachero" userId="eeed041a-1375-4bb2-9da3-32299d45662f" providerId="ADAL" clId="{B981553E-CDED-4B9F-9537-41081D4E41D3}" dt="2024-10-22T16:27:46.221" v="1976"/>
          <ac:picMkLst>
            <pc:docMk/>
            <pc:sldMk cId="13299881" sldId="899"/>
            <ac:picMk id="28" creationId="{49F4E033-105B-76E4-9AF1-34E21EC56F85}"/>
          </ac:picMkLst>
        </pc:picChg>
        <pc:picChg chg="add mod">
          <ac:chgData name="Valentina Sachero" userId="eeed041a-1375-4bb2-9da3-32299d45662f" providerId="ADAL" clId="{B981553E-CDED-4B9F-9537-41081D4E41D3}" dt="2024-10-22T16:27:46.221" v="1976"/>
          <ac:picMkLst>
            <pc:docMk/>
            <pc:sldMk cId="13299881" sldId="899"/>
            <ac:picMk id="33" creationId="{024B7F19-31AB-CA44-5CFD-B7A187CEACDE}"/>
          </ac:picMkLst>
        </pc:picChg>
        <pc:picChg chg="add mod">
          <ac:chgData name="Valentina Sachero" userId="eeed041a-1375-4bb2-9da3-32299d45662f" providerId="ADAL" clId="{B981553E-CDED-4B9F-9537-41081D4E41D3}" dt="2024-10-22T16:27:46.221" v="1976"/>
          <ac:picMkLst>
            <pc:docMk/>
            <pc:sldMk cId="13299881" sldId="899"/>
            <ac:picMk id="36" creationId="{E623CC94-0235-FE33-0CE3-D933B8C776ED}"/>
          </ac:picMkLst>
        </pc:picChg>
        <pc:picChg chg="add mod">
          <ac:chgData name="Valentina Sachero" userId="eeed041a-1375-4bb2-9da3-32299d45662f" providerId="ADAL" clId="{B981553E-CDED-4B9F-9537-41081D4E41D3}" dt="2024-10-22T16:27:46.221" v="1976"/>
          <ac:picMkLst>
            <pc:docMk/>
            <pc:sldMk cId="13299881" sldId="899"/>
            <ac:picMk id="43" creationId="{D2D2604D-F440-F735-3B1E-49A337E558FA}"/>
          </ac:picMkLst>
        </pc:picChg>
        <pc:cxnChg chg="add mod">
          <ac:chgData name="Valentina Sachero" userId="eeed041a-1375-4bb2-9da3-32299d45662f" providerId="ADAL" clId="{B981553E-CDED-4B9F-9537-41081D4E41D3}" dt="2024-10-22T16:27:46.221" v="1976"/>
          <ac:cxnSpMkLst>
            <pc:docMk/>
            <pc:sldMk cId="13299881" sldId="899"/>
            <ac:cxnSpMk id="5" creationId="{A4618035-67A6-8CC3-89BD-B39A38A095DB}"/>
          </ac:cxnSpMkLst>
        </pc:cxnChg>
        <pc:cxnChg chg="add mod">
          <ac:chgData name="Valentina Sachero" userId="eeed041a-1375-4bb2-9da3-32299d45662f" providerId="ADAL" clId="{B981553E-CDED-4B9F-9537-41081D4E41D3}" dt="2024-10-22T16:27:46.221" v="1976"/>
          <ac:cxnSpMkLst>
            <pc:docMk/>
            <pc:sldMk cId="13299881" sldId="899"/>
            <ac:cxnSpMk id="6" creationId="{F9F4BF7F-67DF-2846-E076-E9537EA06050}"/>
          </ac:cxnSpMkLst>
        </pc:cxnChg>
      </pc:sldChg>
      <pc:sldChg chg="addSp delSp modSp add mod">
        <pc:chgData name="Valentina Sachero" userId="eeed041a-1375-4bb2-9da3-32299d45662f" providerId="ADAL" clId="{B981553E-CDED-4B9F-9537-41081D4E41D3}" dt="2024-10-22T16:45:39.686" v="2032"/>
        <pc:sldMkLst>
          <pc:docMk/>
          <pc:sldMk cId="3804052309" sldId="900"/>
        </pc:sldMkLst>
        <pc:spChg chg="add mod">
          <ac:chgData name="Valentina Sachero" userId="eeed041a-1375-4bb2-9da3-32299d45662f" providerId="ADAL" clId="{B981553E-CDED-4B9F-9537-41081D4E41D3}" dt="2024-10-22T16:45:03.280" v="2030"/>
          <ac:spMkLst>
            <pc:docMk/>
            <pc:sldMk cId="3804052309" sldId="900"/>
            <ac:spMk id="4" creationId="{9AF9B905-68FE-68C1-8283-3BA5E2F66D9D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4" creationId="{AC9D5267-FBE5-A0E3-6F26-6322F028D06C}"/>
          </ac:spMkLst>
        </pc:spChg>
        <pc:spChg chg="add mod">
          <ac:chgData name="Valentina Sachero" userId="eeed041a-1375-4bb2-9da3-32299d45662f" providerId="ADAL" clId="{B981553E-CDED-4B9F-9537-41081D4E41D3}" dt="2024-10-22T16:45:39.686" v="2032"/>
          <ac:spMkLst>
            <pc:docMk/>
            <pc:sldMk cId="3804052309" sldId="900"/>
            <ac:spMk id="5" creationId="{0E6B055F-C89B-B435-C03C-DC4CB2412BE9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8" creationId="{49018D6E-2EF3-1C75-85C6-566CD00095F7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10" creationId="{CDE6C3CA-C4EC-C47A-E4E6-68788DBA9358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11" creationId="{489F9C7B-0827-152C-C1E7-68EC9B77A226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12" creationId="{10384D4E-1574-EC0B-7F7B-50D63278C613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13" creationId="{9AE9FEFC-FD20-7E1F-9242-E0D84AC3BB83}"/>
          </ac:spMkLst>
        </pc:spChg>
        <pc:spChg chg="del">
          <ac:chgData name="Valentina Sachero" userId="eeed041a-1375-4bb2-9da3-32299d45662f" providerId="ADAL" clId="{B981553E-CDED-4B9F-9537-41081D4E41D3}" dt="2024-10-22T16:29:06.806" v="1982" actId="478"/>
          <ac:spMkLst>
            <pc:docMk/>
            <pc:sldMk cId="3804052309" sldId="900"/>
            <ac:spMk id="14" creationId="{B08D3B75-44C9-F909-6F07-0BB3A702B192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15" creationId="{C8607FBC-31FF-4D2B-93E0-C1882B85AEC0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16" creationId="{FCEEC920-6D3B-5C5D-77E8-8DF06ADF21F6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17" creationId="{6E5FD2A7-33D8-9455-47D8-1B30771EB653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18" creationId="{BD2C22E3-D08C-50D5-AC74-5FFBEE8E23D6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19" creationId="{7C7031B4-FA96-07FF-7118-2A4A89B9A9DD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20" creationId="{AE6D9C67-D3B5-3070-F332-58715DB2A644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21" creationId="{271BE312-DAAA-5BE9-12BA-287F555B6DE6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22" creationId="{26780268-044F-9499-98C8-40D537E4545F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23" creationId="{E3DA8133-B8FE-D7CD-D79B-AF0EB693E505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24" creationId="{4A9431B2-A5CD-556D-7B14-98D562D33B9E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25" creationId="{707680FA-2C0C-63E5-E2F0-CC99720C40B5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29" creationId="{636FAA27-1486-F885-D860-EFCE99453585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30" creationId="{11535758-EDB7-A875-7F86-363DBC37E686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31" creationId="{722A8FF8-3F59-12D9-F9BD-2A6B6C4E9B4F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32" creationId="{65DB219E-82E4-949A-A1C9-7F8C440C5133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34" creationId="{2DDEA188-C5AA-4FB8-F9E7-ED265245548A}"/>
          </ac:spMkLst>
        </pc:spChg>
        <pc:spChg chg="mod">
          <ac:chgData name="Valentina Sachero" userId="eeed041a-1375-4bb2-9da3-32299d45662f" providerId="ADAL" clId="{B981553E-CDED-4B9F-9537-41081D4E41D3}" dt="2024-10-22T16:30:56.886" v="1992" actId="1076"/>
          <ac:spMkLst>
            <pc:docMk/>
            <pc:sldMk cId="3804052309" sldId="900"/>
            <ac:spMk id="38" creationId="{32579BA4-1AFA-32FA-1543-105F263292E1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39" creationId="{DDB911C6-58AD-75C2-E04B-9120F020B1A9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40" creationId="{5E9A907B-BAF0-F525-5598-9335DFBDDAB3}"/>
          </ac:spMkLst>
        </pc:spChg>
        <pc:spChg chg="del">
          <ac:chgData name="Valentina Sachero" userId="eeed041a-1375-4bb2-9da3-32299d45662f" providerId="ADAL" clId="{B981553E-CDED-4B9F-9537-41081D4E41D3}" dt="2024-10-22T16:28:51.014" v="1978" actId="478"/>
          <ac:spMkLst>
            <pc:docMk/>
            <pc:sldMk cId="3804052309" sldId="900"/>
            <ac:spMk id="41" creationId="{19A2EB72-6FAA-5C56-1BD4-56DA5F82A9C8}"/>
          </ac:spMkLst>
        </pc:spChg>
        <pc:spChg chg="del">
          <ac:chgData name="Valentina Sachero" userId="eeed041a-1375-4bb2-9da3-32299d45662f" providerId="ADAL" clId="{B981553E-CDED-4B9F-9537-41081D4E41D3}" dt="2024-10-22T16:28:59.110" v="1979" actId="478"/>
          <ac:spMkLst>
            <pc:docMk/>
            <pc:sldMk cId="3804052309" sldId="900"/>
            <ac:spMk id="42" creationId="{D3160C1C-9AF1-3056-7839-6B8991A545AA}"/>
          </ac:spMkLst>
        </pc:spChg>
        <pc:spChg chg="del mod">
          <ac:chgData name="Valentina Sachero" userId="eeed041a-1375-4bb2-9da3-32299d45662f" providerId="ADAL" clId="{B981553E-CDED-4B9F-9537-41081D4E41D3}" dt="2024-10-22T16:29:04.754" v="1981" actId="478"/>
          <ac:spMkLst>
            <pc:docMk/>
            <pc:sldMk cId="3804052309" sldId="900"/>
            <ac:spMk id="44" creationId="{F9E8CBDF-3A94-3BC1-829A-48B5717DDFD8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46" creationId="{AF04FB74-6F52-653C-917D-C7B18E55E98A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47" creationId="{D7D94158-6A40-7255-E084-FA88193C4510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48" creationId="{A103510C-9E35-03B9-07E4-B3CC55BBA79E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49" creationId="{23DD7642-23D0-678E-2E2C-8972AFB7A474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50" creationId="{E1F0AF9B-0739-8AD3-A4F2-D5BA1801F09F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51" creationId="{E3AE6438-C6D2-9506-10C2-D54F37F111BA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52" creationId="{E70BA3E7-DF6A-9326-AB97-C555CCA5C16A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53" creationId="{19C91FB4-7CED-33A2-03D3-54C0A7C30700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54" creationId="{F5107481-BAF2-CF43-2FB4-6877F3195A30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55" creationId="{64A0F409-29B7-9DAF-3EE1-40870FC145FA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56" creationId="{2B8B26B1-778F-F9E5-2C4B-514FBB7F0D81}"/>
          </ac:spMkLst>
        </pc:spChg>
        <pc:spChg chg="add mod">
          <ac:chgData name="Valentina Sachero" userId="eeed041a-1375-4bb2-9da3-32299d45662f" providerId="ADAL" clId="{B981553E-CDED-4B9F-9537-41081D4E41D3}" dt="2024-10-22T16:30:28.247" v="1989" actId="1076"/>
          <ac:spMkLst>
            <pc:docMk/>
            <pc:sldMk cId="3804052309" sldId="900"/>
            <ac:spMk id="57" creationId="{C5BC3B8D-FA9F-860F-D398-3B868C97C73C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58" creationId="{1F5A0802-CFF7-A65F-469F-3935FF49FFA8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59" creationId="{9DEA4D7F-84B9-B2C2-582F-C2362B72238D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60" creationId="{0E2D1C76-4BEB-B514-9B9A-A241D9F7E597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61" creationId="{731CFF42-E5FD-49B7-7CA8-78C8DD48017F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62" creationId="{6DEAA4C4-961C-0E32-DF60-7D4DE94CBF30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63" creationId="{788DB7B0-5B9F-CC43-B87D-4060E9879E24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64" creationId="{F5AD5BFF-FB1F-9B94-26B4-9D346E574D75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65" creationId="{6E469BB0-E3B9-DBF4-EA58-F49BB5BF32A3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69" creationId="{5588BAB5-8ABA-C8D1-5056-89E2FFD893EA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72" creationId="{B93F4599-FD0A-9E5E-05FA-DFEE7B157146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74" creationId="{839C584D-8CF0-E17B-9B38-702B4EECDB71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75" creationId="{73395AC4-7163-BED8-4C44-0798AAC117E3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76" creationId="{14B477D4-1C70-B29A-1A36-73C16071DC1A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77" creationId="{425786F7-6CF0-E508-A940-09C78E824D92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78" creationId="{F740C69A-5BC4-0909-4B4C-77728A8F5C50}"/>
          </ac:spMkLst>
        </pc:spChg>
        <pc:spChg chg="add mod">
          <ac:chgData name="Valentina Sachero" userId="eeed041a-1375-4bb2-9da3-32299d45662f" providerId="ADAL" clId="{B981553E-CDED-4B9F-9537-41081D4E41D3}" dt="2024-10-22T16:45:26.510" v="2031" actId="1076"/>
          <ac:spMkLst>
            <pc:docMk/>
            <pc:sldMk cId="3804052309" sldId="900"/>
            <ac:spMk id="80" creationId="{D03E2A5D-7DEF-9E99-67B0-0E5DD106771D}"/>
          </ac:spMkLst>
        </pc:spChg>
        <pc:picChg chg="mod">
          <ac:chgData name="Valentina Sachero" userId="eeed041a-1375-4bb2-9da3-32299d45662f" providerId="ADAL" clId="{B981553E-CDED-4B9F-9537-41081D4E41D3}" dt="2024-10-22T16:30:11.645" v="1988" actId="1076"/>
          <ac:picMkLst>
            <pc:docMk/>
            <pc:sldMk cId="3804052309" sldId="900"/>
            <ac:picMk id="2" creationId="{EECFEC34-8815-F182-515B-D823A1675B79}"/>
          </ac:picMkLst>
        </pc:picChg>
        <pc:picChg chg="del">
          <ac:chgData name="Valentina Sachero" userId="eeed041a-1375-4bb2-9da3-32299d45662f" providerId="ADAL" clId="{B981553E-CDED-4B9F-9537-41081D4E41D3}" dt="2024-10-22T16:28:51.014" v="1978" actId="478"/>
          <ac:picMkLst>
            <pc:docMk/>
            <pc:sldMk cId="3804052309" sldId="900"/>
            <ac:picMk id="26" creationId="{34D49BD9-8893-9434-746C-AF2A79D02050}"/>
          </ac:picMkLst>
        </pc:picChg>
        <pc:picChg chg="del">
          <ac:chgData name="Valentina Sachero" userId="eeed041a-1375-4bb2-9da3-32299d45662f" providerId="ADAL" clId="{B981553E-CDED-4B9F-9537-41081D4E41D3}" dt="2024-10-22T16:28:51.014" v="1978" actId="478"/>
          <ac:picMkLst>
            <pc:docMk/>
            <pc:sldMk cId="3804052309" sldId="900"/>
            <ac:picMk id="27" creationId="{336E15EF-C792-DEF2-07DE-317B44608A51}"/>
          </ac:picMkLst>
        </pc:picChg>
        <pc:picChg chg="del">
          <ac:chgData name="Valentina Sachero" userId="eeed041a-1375-4bb2-9da3-32299d45662f" providerId="ADAL" clId="{B981553E-CDED-4B9F-9537-41081D4E41D3}" dt="2024-10-22T16:28:51.014" v="1978" actId="478"/>
          <ac:picMkLst>
            <pc:docMk/>
            <pc:sldMk cId="3804052309" sldId="900"/>
            <ac:picMk id="28" creationId="{0FE8CA12-FFD5-F8BE-73B5-D11515D7A4DE}"/>
          </ac:picMkLst>
        </pc:picChg>
        <pc:picChg chg="del">
          <ac:chgData name="Valentina Sachero" userId="eeed041a-1375-4bb2-9da3-32299d45662f" providerId="ADAL" clId="{B981553E-CDED-4B9F-9537-41081D4E41D3}" dt="2024-10-22T16:28:51.014" v="1978" actId="478"/>
          <ac:picMkLst>
            <pc:docMk/>
            <pc:sldMk cId="3804052309" sldId="900"/>
            <ac:picMk id="33" creationId="{FD38BBA3-6B22-4E1C-4F2B-2E044A2A391C}"/>
          </ac:picMkLst>
        </pc:picChg>
        <pc:picChg chg="del">
          <ac:chgData name="Valentina Sachero" userId="eeed041a-1375-4bb2-9da3-32299d45662f" providerId="ADAL" clId="{B981553E-CDED-4B9F-9537-41081D4E41D3}" dt="2024-10-22T16:28:51.014" v="1978" actId="478"/>
          <ac:picMkLst>
            <pc:docMk/>
            <pc:sldMk cId="3804052309" sldId="900"/>
            <ac:picMk id="36" creationId="{FC60E423-C46E-36C8-1037-87397E095C1F}"/>
          </ac:picMkLst>
        </pc:picChg>
        <pc:picChg chg="del">
          <ac:chgData name="Valentina Sachero" userId="eeed041a-1375-4bb2-9da3-32299d45662f" providerId="ADAL" clId="{B981553E-CDED-4B9F-9537-41081D4E41D3}" dt="2024-10-22T16:28:51.014" v="1978" actId="478"/>
          <ac:picMkLst>
            <pc:docMk/>
            <pc:sldMk cId="3804052309" sldId="900"/>
            <ac:picMk id="43" creationId="{7CF706FB-4063-827D-B906-294C32145FCF}"/>
          </ac:picMkLst>
        </pc:picChg>
        <pc:picChg chg="add mod">
          <ac:chgData name="Valentina Sachero" userId="eeed041a-1375-4bb2-9da3-32299d45662f" providerId="ADAL" clId="{B981553E-CDED-4B9F-9537-41081D4E41D3}" dt="2024-10-22T16:45:26.510" v="2031" actId="1076"/>
          <ac:picMkLst>
            <pc:docMk/>
            <pc:sldMk cId="3804052309" sldId="900"/>
            <ac:picMk id="66" creationId="{F1749C31-01F4-85ED-DC27-75219C03AE06}"/>
          </ac:picMkLst>
        </pc:picChg>
        <pc:picChg chg="add mod">
          <ac:chgData name="Valentina Sachero" userId="eeed041a-1375-4bb2-9da3-32299d45662f" providerId="ADAL" clId="{B981553E-CDED-4B9F-9537-41081D4E41D3}" dt="2024-10-22T16:45:26.510" v="2031" actId="1076"/>
          <ac:picMkLst>
            <pc:docMk/>
            <pc:sldMk cId="3804052309" sldId="900"/>
            <ac:picMk id="67" creationId="{78E414D8-87BE-8AE7-BC30-6FB404A35D06}"/>
          </ac:picMkLst>
        </pc:picChg>
        <pc:picChg chg="add mod">
          <ac:chgData name="Valentina Sachero" userId="eeed041a-1375-4bb2-9da3-32299d45662f" providerId="ADAL" clId="{B981553E-CDED-4B9F-9537-41081D4E41D3}" dt="2024-10-22T16:45:26.510" v="2031" actId="1076"/>
          <ac:picMkLst>
            <pc:docMk/>
            <pc:sldMk cId="3804052309" sldId="900"/>
            <ac:picMk id="68" creationId="{18452022-C4CE-4E47-3465-E33B62660693}"/>
          </ac:picMkLst>
        </pc:picChg>
        <pc:picChg chg="add mod">
          <ac:chgData name="Valentina Sachero" userId="eeed041a-1375-4bb2-9da3-32299d45662f" providerId="ADAL" clId="{B981553E-CDED-4B9F-9537-41081D4E41D3}" dt="2024-10-22T16:45:26.510" v="2031" actId="1076"/>
          <ac:picMkLst>
            <pc:docMk/>
            <pc:sldMk cId="3804052309" sldId="900"/>
            <ac:picMk id="70" creationId="{FCCE3138-B052-F6C6-DF6C-5C21710650D2}"/>
          </ac:picMkLst>
        </pc:picChg>
        <pc:picChg chg="add mod">
          <ac:chgData name="Valentina Sachero" userId="eeed041a-1375-4bb2-9da3-32299d45662f" providerId="ADAL" clId="{B981553E-CDED-4B9F-9537-41081D4E41D3}" dt="2024-10-22T16:45:26.510" v="2031" actId="1076"/>
          <ac:picMkLst>
            <pc:docMk/>
            <pc:sldMk cId="3804052309" sldId="900"/>
            <ac:picMk id="71" creationId="{6B45AE72-8F6A-6927-C958-3C4890B855E6}"/>
          </ac:picMkLst>
        </pc:picChg>
        <pc:picChg chg="add mod">
          <ac:chgData name="Valentina Sachero" userId="eeed041a-1375-4bb2-9da3-32299d45662f" providerId="ADAL" clId="{B981553E-CDED-4B9F-9537-41081D4E41D3}" dt="2024-10-22T16:45:26.510" v="2031" actId="1076"/>
          <ac:picMkLst>
            <pc:docMk/>
            <pc:sldMk cId="3804052309" sldId="900"/>
            <ac:picMk id="73" creationId="{74CBDC6F-F3AF-0125-4D1B-96561A0062F1}"/>
          </ac:picMkLst>
        </pc:picChg>
        <pc:picChg chg="add mod">
          <ac:chgData name="Valentina Sachero" userId="eeed041a-1375-4bb2-9da3-32299d45662f" providerId="ADAL" clId="{B981553E-CDED-4B9F-9537-41081D4E41D3}" dt="2024-10-22T16:45:26.510" v="2031" actId="1076"/>
          <ac:picMkLst>
            <pc:docMk/>
            <pc:sldMk cId="3804052309" sldId="900"/>
            <ac:picMk id="79" creationId="{016108B4-0F44-88A2-C720-4BDBC1465D71}"/>
          </ac:picMkLst>
        </pc:picChg>
        <pc:cxnChg chg="mod">
          <ac:chgData name="Valentina Sachero" userId="eeed041a-1375-4bb2-9da3-32299d45662f" providerId="ADAL" clId="{B981553E-CDED-4B9F-9537-41081D4E41D3}" dt="2024-10-22T16:30:49.412" v="1991" actId="1076"/>
          <ac:cxnSpMkLst>
            <pc:docMk/>
            <pc:sldMk cId="3804052309" sldId="900"/>
            <ac:cxnSpMk id="3" creationId="{6AA5BC09-AA7F-11A7-335B-077F86273774}"/>
          </ac:cxnSpMkLst>
        </pc:cxnChg>
        <pc:cxnChg chg="del mod">
          <ac:chgData name="Valentina Sachero" userId="eeed041a-1375-4bb2-9da3-32299d45662f" providerId="ADAL" clId="{B981553E-CDED-4B9F-9537-41081D4E41D3}" dt="2024-10-22T16:28:51.014" v="1978" actId="478"/>
          <ac:cxnSpMkLst>
            <pc:docMk/>
            <pc:sldMk cId="3804052309" sldId="900"/>
            <ac:cxnSpMk id="5" creationId="{048B09D1-AA42-9608-DFC4-553A7FFDBDDF}"/>
          </ac:cxnSpMkLst>
        </pc:cxnChg>
        <pc:cxnChg chg="del mod">
          <ac:chgData name="Valentina Sachero" userId="eeed041a-1375-4bb2-9da3-32299d45662f" providerId="ADAL" clId="{B981553E-CDED-4B9F-9537-41081D4E41D3}" dt="2024-10-22T16:28:51.014" v="1978" actId="478"/>
          <ac:cxnSpMkLst>
            <pc:docMk/>
            <pc:sldMk cId="3804052309" sldId="900"/>
            <ac:cxnSpMk id="6" creationId="{66840C0A-4D6B-B77C-7307-43D1F82AB4E0}"/>
          </ac:cxnSpMkLst>
        </pc:cxnChg>
        <pc:cxnChg chg="add mod">
          <ac:chgData name="Valentina Sachero" userId="eeed041a-1375-4bb2-9da3-32299d45662f" providerId="ADAL" clId="{B981553E-CDED-4B9F-9537-41081D4E41D3}" dt="2024-10-22T16:45:26.510" v="2031" actId="1076"/>
          <ac:cxnSpMkLst>
            <pc:docMk/>
            <pc:sldMk cId="3804052309" sldId="900"/>
            <ac:cxnSpMk id="7" creationId="{E9810951-D214-AF5B-A064-3B92407DAD4F}"/>
          </ac:cxnSpMkLst>
        </pc:cxnChg>
        <pc:cxnChg chg="del">
          <ac:chgData name="Valentina Sachero" userId="eeed041a-1375-4bb2-9da3-32299d45662f" providerId="ADAL" clId="{B981553E-CDED-4B9F-9537-41081D4E41D3}" dt="2024-10-22T16:28:51.014" v="1978" actId="478"/>
          <ac:cxnSpMkLst>
            <pc:docMk/>
            <pc:sldMk cId="3804052309" sldId="900"/>
            <ac:cxnSpMk id="9" creationId="{AA323C79-93C5-A319-69C5-6DA80E630CD5}"/>
          </ac:cxnSpMkLst>
        </pc:cxnChg>
        <pc:cxnChg chg="mod">
          <ac:chgData name="Valentina Sachero" userId="eeed041a-1375-4bb2-9da3-32299d45662f" providerId="ADAL" clId="{B981553E-CDED-4B9F-9537-41081D4E41D3}" dt="2024-10-22T16:31:00.327" v="1993" actId="1076"/>
          <ac:cxnSpMkLst>
            <pc:docMk/>
            <pc:sldMk cId="3804052309" sldId="900"/>
            <ac:cxnSpMk id="37" creationId="{FB6CCF32-A44A-0233-A846-53642FE19678}"/>
          </ac:cxnSpMkLst>
        </pc:cxnChg>
        <pc:cxnChg chg="add mod">
          <ac:chgData name="Valentina Sachero" userId="eeed041a-1375-4bb2-9da3-32299d45662f" providerId="ADAL" clId="{B981553E-CDED-4B9F-9537-41081D4E41D3}" dt="2024-10-22T16:45:26.510" v="2031" actId="1076"/>
          <ac:cxnSpMkLst>
            <pc:docMk/>
            <pc:sldMk cId="3804052309" sldId="900"/>
            <ac:cxnSpMk id="45" creationId="{67862D75-BAE1-B158-0D01-27461CC5134D}"/>
          </ac:cxnSpMkLst>
        </pc:cxnChg>
      </pc:sldChg>
      <pc:sldChg chg="addSp delSp modSp add mod">
        <pc:chgData name="Valentina Sachero" userId="eeed041a-1375-4bb2-9da3-32299d45662f" providerId="ADAL" clId="{B981553E-CDED-4B9F-9537-41081D4E41D3}" dt="2024-10-22T16:32:23.404" v="2003"/>
        <pc:sldMkLst>
          <pc:docMk/>
          <pc:sldMk cId="1649565325" sldId="901"/>
        </pc:sldMkLst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4" creationId="{B9B5FEBD-7D42-BB77-101F-E22D9E062108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7" creationId="{65B97212-C3A6-90F3-D2C8-C17EAC37FC30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8" creationId="{289B1650-21DB-37DF-FEEF-3FE70B8B85F8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10" creationId="{0B54BDA6-36BD-BD40-6587-C0D0A080DC96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11" creationId="{839974BF-2103-8142-50C8-24149D9D4F1D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12" creationId="{D8337CD4-88D8-C277-ABF1-71521C733A66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13" creationId="{FCABF41D-EB4C-DF05-E19E-BB8E987F6C65}"/>
          </ac:spMkLst>
        </pc:spChg>
        <pc:spChg chg="del">
          <ac:chgData name="Valentina Sachero" userId="eeed041a-1375-4bb2-9da3-32299d45662f" providerId="ADAL" clId="{B981553E-CDED-4B9F-9537-41081D4E41D3}" dt="2024-10-22T16:31:58.411" v="2002" actId="478"/>
          <ac:spMkLst>
            <pc:docMk/>
            <pc:sldMk cId="1649565325" sldId="901"/>
            <ac:spMk id="14" creationId="{0C83042E-5005-2E99-404A-940EDD2114ED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15" creationId="{AC7021D5-F2C1-009A-1956-49AEF09BF4A6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16" creationId="{C220C1DC-42A1-9D43-F8CB-576EAE2931A3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17" creationId="{7F80141C-60B0-6F4D-5F8D-A137EC35C04F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18" creationId="{4F6AAFBA-2F39-842C-C639-4F651F32D57B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19" creationId="{E41B6BD4-2CF6-DD7D-069E-3B04D3D5694F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20" creationId="{1231C770-721A-DB23-B4CE-A39B20DA41DD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21" creationId="{38294CAE-4C3F-E5C5-34BD-F0ACBAE915AB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22" creationId="{BD0BEC63-6275-CB8F-8C29-2993BD82A320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23" creationId="{4ABCF40F-2489-99CD-C959-7C0731190A94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24" creationId="{AC7A7367-CEAA-2066-78F3-BCD46305BEE3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25" creationId="{5AA5D133-4438-1160-5C9B-D3666A561E00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29" creationId="{7FE56467-132B-D453-B9F4-28F8E0810607}"/>
          </ac:spMkLst>
        </pc:spChg>
        <pc:spChg chg="del">
          <ac:chgData name="Valentina Sachero" userId="eeed041a-1375-4bb2-9da3-32299d45662f" providerId="ADAL" clId="{B981553E-CDED-4B9F-9537-41081D4E41D3}" dt="2024-10-22T16:31:48.813" v="1999" actId="478"/>
          <ac:spMkLst>
            <pc:docMk/>
            <pc:sldMk cId="1649565325" sldId="901"/>
            <ac:spMk id="30" creationId="{133948AD-BCEE-4454-AA0D-F6A26E83C83A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31" creationId="{7F59C3F4-A0DF-7168-F78D-80BC2D4B6EA1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32" creationId="{E919CD8B-8986-F625-8B51-AD094D6C140D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34" creationId="{1E73F682-5949-568C-A9B3-A35F2802A892}"/>
          </ac:spMkLst>
        </pc:spChg>
        <pc:spChg chg="del">
          <ac:chgData name="Valentina Sachero" userId="eeed041a-1375-4bb2-9da3-32299d45662f" providerId="ADAL" clId="{B981553E-CDED-4B9F-9537-41081D4E41D3}" dt="2024-10-22T16:31:50.276" v="2000" actId="478"/>
          <ac:spMkLst>
            <pc:docMk/>
            <pc:sldMk cId="1649565325" sldId="901"/>
            <ac:spMk id="39" creationId="{50D3F45F-5C65-2402-CCDC-D4795CAC740B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40" creationId="{2910AC88-D6E9-3520-6123-15E7F024D617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41" creationId="{049431A0-BD58-28E8-B69E-C120D218707F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42" creationId="{C36392A0-82B4-EF99-2BE9-A1F34B8A3997}"/>
          </ac:spMkLst>
        </pc:spChg>
        <pc:spChg chg="del">
          <ac:chgData name="Valentina Sachero" userId="eeed041a-1375-4bb2-9da3-32299d45662f" providerId="ADAL" clId="{B981553E-CDED-4B9F-9537-41081D4E41D3}" dt="2024-10-22T16:31:55.744" v="2001" actId="478"/>
          <ac:spMkLst>
            <pc:docMk/>
            <pc:sldMk cId="1649565325" sldId="901"/>
            <ac:spMk id="44" creationId="{A22254B9-389F-9A89-B907-E60CB3581B96}"/>
          </ac:spMkLst>
        </pc:spChg>
        <pc:spChg chg="del">
          <ac:chgData name="Valentina Sachero" userId="eeed041a-1375-4bb2-9da3-32299d45662f" providerId="ADAL" clId="{B981553E-CDED-4B9F-9537-41081D4E41D3}" dt="2024-10-22T16:31:46.447" v="1998" actId="478"/>
          <ac:spMkLst>
            <pc:docMk/>
            <pc:sldMk cId="1649565325" sldId="901"/>
            <ac:spMk id="45" creationId="{A8A1BEF4-6874-9DB5-3EEF-2FE59FC1F7C3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47" creationId="{C469CCD9-0363-0AF0-0E86-0B920E6037C3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48" creationId="{9F301719-503F-ABCE-2195-19FB5F08CB25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49" creationId="{C981DE09-3D8D-D224-CAC2-FD20CA13F351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50" creationId="{E8790772-1BCC-5D8D-E066-5836BAC7870D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51" creationId="{DFF057F8-960B-A17B-5673-F82EEE8E5015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52" creationId="{3888E91B-B2F5-3A50-80CB-A00096AB07A9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53" creationId="{466E9F60-2D4A-C05A-4D9F-5773C2500FFC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54" creationId="{65BC85D4-77B6-582E-B95E-F202B4757F52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55" creationId="{DF88D4C4-61FF-DB48-820F-7655D6E8D164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58" creationId="{3EDF31E3-86CB-1EA4-7CDE-A7C012148CE0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59" creationId="{2A44DCB3-2432-A0E2-6CA2-A58964832C8A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60" creationId="{B759F08B-F946-AF28-63E9-7F0F70F40B0A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61" creationId="{25CCACB7-CD81-D1F1-9C5C-53271A43730C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63" creationId="{EBFE56AA-7369-D4E0-B4BA-B946E4BC505B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64" creationId="{0592039A-9B4C-E377-BD76-ABC21486A7D5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65" creationId="{7B08AF65-13DC-4E22-CC38-02CB4A7B06A8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66" creationId="{22978F21-21AB-F449-8262-ACA679F8D614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68" creationId="{5A1345B8-35A2-5EFA-35AE-1A2B646318B0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69" creationId="{76C2E0DD-ABFD-DFCF-CC08-22C900CD788D}"/>
          </ac:spMkLst>
        </pc:spChg>
        <pc:spChg chg="add mod">
          <ac:chgData name="Valentina Sachero" userId="eeed041a-1375-4bb2-9da3-32299d45662f" providerId="ADAL" clId="{B981553E-CDED-4B9F-9537-41081D4E41D3}" dt="2024-10-22T16:32:23.404" v="2003"/>
          <ac:spMkLst>
            <pc:docMk/>
            <pc:sldMk cId="1649565325" sldId="901"/>
            <ac:spMk id="70" creationId="{A6CEE194-215C-D384-8FC3-D33ADCE4AC83}"/>
          </ac:spMkLst>
        </pc:spChg>
        <pc:picChg chg="del">
          <ac:chgData name="Valentina Sachero" userId="eeed041a-1375-4bb2-9da3-32299d45662f" providerId="ADAL" clId="{B981553E-CDED-4B9F-9537-41081D4E41D3}" dt="2024-10-22T16:31:46.447" v="1998" actId="478"/>
          <ac:picMkLst>
            <pc:docMk/>
            <pc:sldMk cId="1649565325" sldId="901"/>
            <ac:picMk id="26" creationId="{D14AD8DC-603A-1DF5-4E6C-E5E4B9D73B63}"/>
          </ac:picMkLst>
        </pc:picChg>
        <pc:picChg chg="del">
          <ac:chgData name="Valentina Sachero" userId="eeed041a-1375-4bb2-9da3-32299d45662f" providerId="ADAL" clId="{B981553E-CDED-4B9F-9537-41081D4E41D3}" dt="2024-10-22T16:31:46.447" v="1998" actId="478"/>
          <ac:picMkLst>
            <pc:docMk/>
            <pc:sldMk cId="1649565325" sldId="901"/>
            <ac:picMk id="27" creationId="{8A1359A4-C7B3-EA6E-949F-3D213EE269D3}"/>
          </ac:picMkLst>
        </pc:picChg>
        <pc:picChg chg="del">
          <ac:chgData name="Valentina Sachero" userId="eeed041a-1375-4bb2-9da3-32299d45662f" providerId="ADAL" clId="{B981553E-CDED-4B9F-9537-41081D4E41D3}" dt="2024-10-22T16:31:46.447" v="1998" actId="478"/>
          <ac:picMkLst>
            <pc:docMk/>
            <pc:sldMk cId="1649565325" sldId="901"/>
            <ac:picMk id="28" creationId="{DE47403F-7A17-ED00-FD4E-019A4330066F}"/>
          </ac:picMkLst>
        </pc:picChg>
        <pc:picChg chg="del">
          <ac:chgData name="Valentina Sachero" userId="eeed041a-1375-4bb2-9da3-32299d45662f" providerId="ADAL" clId="{B981553E-CDED-4B9F-9537-41081D4E41D3}" dt="2024-10-22T16:31:46.447" v="1998" actId="478"/>
          <ac:picMkLst>
            <pc:docMk/>
            <pc:sldMk cId="1649565325" sldId="901"/>
            <ac:picMk id="33" creationId="{909E45FE-A6FA-045C-BD16-E760621519CD}"/>
          </ac:picMkLst>
        </pc:picChg>
        <pc:picChg chg="del">
          <ac:chgData name="Valentina Sachero" userId="eeed041a-1375-4bb2-9da3-32299d45662f" providerId="ADAL" clId="{B981553E-CDED-4B9F-9537-41081D4E41D3}" dt="2024-10-22T16:31:46.447" v="1998" actId="478"/>
          <ac:picMkLst>
            <pc:docMk/>
            <pc:sldMk cId="1649565325" sldId="901"/>
            <ac:picMk id="36" creationId="{1D2F8A63-D0AB-8F4F-837A-1BA89DBEFDC1}"/>
          </ac:picMkLst>
        </pc:picChg>
        <pc:picChg chg="del">
          <ac:chgData name="Valentina Sachero" userId="eeed041a-1375-4bb2-9da3-32299d45662f" providerId="ADAL" clId="{B981553E-CDED-4B9F-9537-41081D4E41D3}" dt="2024-10-22T16:31:46.447" v="1998" actId="478"/>
          <ac:picMkLst>
            <pc:docMk/>
            <pc:sldMk cId="1649565325" sldId="901"/>
            <ac:picMk id="43" creationId="{DA67E390-11CC-293D-4EC4-D6FB6FC9C7B6}"/>
          </ac:picMkLst>
        </pc:picChg>
        <pc:picChg chg="add mod">
          <ac:chgData name="Valentina Sachero" userId="eeed041a-1375-4bb2-9da3-32299d45662f" providerId="ADAL" clId="{B981553E-CDED-4B9F-9537-41081D4E41D3}" dt="2024-10-22T16:32:23.404" v="2003"/>
          <ac:picMkLst>
            <pc:docMk/>
            <pc:sldMk cId="1649565325" sldId="901"/>
            <ac:picMk id="56" creationId="{41FCB45C-5CA2-7198-D146-D151E105215C}"/>
          </ac:picMkLst>
        </pc:picChg>
        <pc:picChg chg="add mod">
          <ac:chgData name="Valentina Sachero" userId="eeed041a-1375-4bb2-9da3-32299d45662f" providerId="ADAL" clId="{B981553E-CDED-4B9F-9537-41081D4E41D3}" dt="2024-10-22T16:32:23.404" v="2003"/>
          <ac:picMkLst>
            <pc:docMk/>
            <pc:sldMk cId="1649565325" sldId="901"/>
            <ac:picMk id="57" creationId="{75FFC01F-E76A-B56C-AC37-D134F2BB556C}"/>
          </ac:picMkLst>
        </pc:picChg>
        <pc:picChg chg="add mod">
          <ac:chgData name="Valentina Sachero" userId="eeed041a-1375-4bb2-9da3-32299d45662f" providerId="ADAL" clId="{B981553E-CDED-4B9F-9537-41081D4E41D3}" dt="2024-10-22T16:32:23.404" v="2003"/>
          <ac:picMkLst>
            <pc:docMk/>
            <pc:sldMk cId="1649565325" sldId="901"/>
            <ac:picMk id="62" creationId="{134C78BB-B03C-CE0E-4E9B-33AEADCBDADD}"/>
          </ac:picMkLst>
        </pc:picChg>
        <pc:picChg chg="add mod">
          <ac:chgData name="Valentina Sachero" userId="eeed041a-1375-4bb2-9da3-32299d45662f" providerId="ADAL" clId="{B981553E-CDED-4B9F-9537-41081D4E41D3}" dt="2024-10-22T16:32:23.404" v="2003"/>
          <ac:picMkLst>
            <pc:docMk/>
            <pc:sldMk cId="1649565325" sldId="901"/>
            <ac:picMk id="67" creationId="{14FAFA44-3432-97F2-A5A2-9ECC9549A32D}"/>
          </ac:picMkLst>
        </pc:picChg>
        <pc:picChg chg="add mod">
          <ac:chgData name="Valentina Sachero" userId="eeed041a-1375-4bb2-9da3-32299d45662f" providerId="ADAL" clId="{B981553E-CDED-4B9F-9537-41081D4E41D3}" dt="2024-10-22T16:32:23.404" v="2003"/>
          <ac:picMkLst>
            <pc:docMk/>
            <pc:sldMk cId="1649565325" sldId="901"/>
            <ac:picMk id="71" creationId="{329928E5-18BB-A8A6-6287-355C7EA49E87}"/>
          </ac:picMkLst>
        </pc:picChg>
        <pc:cxnChg chg="del mod">
          <ac:chgData name="Valentina Sachero" userId="eeed041a-1375-4bb2-9da3-32299d45662f" providerId="ADAL" clId="{B981553E-CDED-4B9F-9537-41081D4E41D3}" dt="2024-10-22T16:31:46.447" v="1998" actId="478"/>
          <ac:cxnSpMkLst>
            <pc:docMk/>
            <pc:sldMk cId="1649565325" sldId="901"/>
            <ac:cxnSpMk id="5" creationId="{85454AC4-93E5-2400-C502-7C7E6F73F7ED}"/>
          </ac:cxnSpMkLst>
        </pc:cxnChg>
        <pc:cxnChg chg="del mod">
          <ac:chgData name="Valentina Sachero" userId="eeed041a-1375-4bb2-9da3-32299d45662f" providerId="ADAL" clId="{B981553E-CDED-4B9F-9537-41081D4E41D3}" dt="2024-10-22T16:31:46.447" v="1998" actId="478"/>
          <ac:cxnSpMkLst>
            <pc:docMk/>
            <pc:sldMk cId="1649565325" sldId="901"/>
            <ac:cxnSpMk id="6" creationId="{BF6D9220-FF80-4D9B-FE60-81289803A6CD}"/>
          </ac:cxnSpMkLst>
        </pc:cxnChg>
        <pc:cxnChg chg="add mod">
          <ac:chgData name="Valentina Sachero" userId="eeed041a-1375-4bb2-9da3-32299d45662f" providerId="ADAL" clId="{B981553E-CDED-4B9F-9537-41081D4E41D3}" dt="2024-10-22T16:32:23.404" v="2003"/>
          <ac:cxnSpMkLst>
            <pc:docMk/>
            <pc:sldMk cId="1649565325" sldId="901"/>
            <ac:cxnSpMk id="46" creationId="{BF5C31D0-2742-CD3C-5874-DEE30F376DE2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6B1A3-9B86-4DD1-B744-59B1C732E8BB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84F77-58EF-409E-B81D-D71B655332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93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84F77-58EF-409E-B81D-D71B655332A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35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9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41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36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113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1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2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4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7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0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1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7946-8E69-4443-B107-23393DEF3C08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5D90-78A3-4229-8FEE-CAC3C29833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6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25A5AB3-C011-4BD1-AF68-DF533DAE989C}"/>
              </a:ext>
            </a:extLst>
          </p:cNvPr>
          <p:cNvSpPr/>
          <p:nvPr/>
        </p:nvSpPr>
        <p:spPr>
          <a:xfrm>
            <a:off x="142875" y="133350"/>
            <a:ext cx="11928353" cy="6575949"/>
          </a:xfrm>
          <a:prstGeom prst="rect">
            <a:avLst/>
          </a:prstGeom>
          <a:noFill/>
          <a:ln w="292100" cap="sq" cmpd="sng">
            <a:solidFill>
              <a:srgbClr val="086A2E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28BAA6-C9B2-4BB8-9BE6-E4018F1DA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46" y="595117"/>
            <a:ext cx="10113508" cy="82789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BCBF854-F0CC-40A8-DD3E-E826C67E1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92" r="27068" b="-2294"/>
          <a:stretch/>
        </p:blipFill>
        <p:spPr>
          <a:xfrm>
            <a:off x="303111" y="6609030"/>
            <a:ext cx="2141325" cy="18107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E1ED3F5D-F814-CAE0-6BB4-414392EFDCE5}"/>
              </a:ext>
            </a:extLst>
          </p:cNvPr>
          <p:cNvSpPr txBox="1">
            <a:spLocks/>
          </p:cNvSpPr>
          <p:nvPr/>
        </p:nvSpPr>
        <p:spPr>
          <a:xfrm>
            <a:off x="1121323" y="2409866"/>
            <a:ext cx="10113507" cy="11838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  <a:t>COMITATO DI SORVEGLIANZA</a:t>
            </a:r>
            <a:b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</a:br>
            <a:r>
              <a:rPr lang="it-IT" sz="4400" b="1">
                <a:solidFill>
                  <a:srgbClr val="007239"/>
                </a:solidFill>
                <a:latin typeface="Century Gothic" panose="020B0502020202020204" pitchFamily="34" charset="0"/>
              </a:rPr>
              <a:t>PR FESR 2021-2027</a:t>
            </a:r>
            <a:endParaRPr lang="it-IT" sz="4400" b="1" dirty="0">
              <a:latin typeface="Century Gothic" panose="020B0502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C34E7B-50BF-723C-8022-66E2D7660F61}"/>
              </a:ext>
            </a:extLst>
          </p:cNvPr>
          <p:cNvSpPr txBox="1"/>
          <p:nvPr/>
        </p:nvSpPr>
        <p:spPr>
          <a:xfrm>
            <a:off x="1039246" y="5696972"/>
            <a:ext cx="1011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dirty="0">
                <a:latin typeface="Century Gothic" panose="020B0502020202020204" pitchFamily="34" charset="0"/>
              </a:rPr>
              <a:t>Milano, 23 </a:t>
            </a:r>
            <a:r>
              <a:rPr lang="it-IT" sz="2400">
                <a:latin typeface="Century Gothic" panose="020B0502020202020204" pitchFamily="34" charset="0"/>
              </a:rPr>
              <a:t>e 24 </a:t>
            </a:r>
            <a:r>
              <a:rPr lang="it-IT" sz="2400" dirty="0">
                <a:latin typeface="Century Gothic" panose="020B0502020202020204" pitchFamily="34" charset="0"/>
              </a:rPr>
              <a:t>ottobre 2024</a:t>
            </a:r>
            <a:endParaRPr lang="it-IT" sz="2400" dirty="0">
              <a:latin typeface="Century Gothic" panose="020B0502020202020204" pitchFamily="34" charset="0"/>
              <a:cs typeface="Helvetica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8C35ACF-A372-D3F8-F1FB-5DBFB32FE0E9}"/>
              </a:ext>
            </a:extLst>
          </p:cNvPr>
          <p:cNvSpPr txBox="1">
            <a:spLocks/>
          </p:cNvSpPr>
          <p:nvPr/>
        </p:nvSpPr>
        <p:spPr>
          <a:xfrm>
            <a:off x="1039246" y="4040478"/>
            <a:ext cx="10113507" cy="6441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latin typeface="Century Gothic" panose="020B0502020202020204" pitchFamily="34" charset="0"/>
              </a:rPr>
              <a:t>DG Ambiente e Clima</a:t>
            </a:r>
          </a:p>
          <a:p>
            <a:r>
              <a:rPr lang="it-IT" sz="2400" b="1" dirty="0">
                <a:latin typeface="Century Gothic" panose="020B0502020202020204" pitchFamily="34" charset="0"/>
              </a:rPr>
              <a:t>Aggiornamento sulle misure in corso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90FD09-47C6-D9A9-314F-F46F722F27A7}"/>
              </a:ext>
            </a:extLst>
          </p:cNvPr>
          <p:cNvSpPr txBox="1"/>
          <p:nvPr/>
        </p:nvSpPr>
        <p:spPr>
          <a:xfrm>
            <a:off x="1039246" y="4684645"/>
            <a:ext cx="10113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800" dirty="0">
                <a:latin typeface="Century Gothic" panose="020B0502020202020204" pitchFamily="34" charset="0"/>
                <a:cs typeface="Helvetica"/>
              </a:rPr>
              <a:t>Gian Luca Gurrieri - </a:t>
            </a:r>
            <a:r>
              <a:rPr lang="it-IT" dirty="0">
                <a:latin typeface="Century Gothic" panose="020B0502020202020204" pitchFamily="34" charset="0"/>
                <a:cs typeface="Helvetica"/>
              </a:rPr>
              <a:t>UO Clima Emissioni e Agenti Fisici</a:t>
            </a:r>
          </a:p>
          <a:p>
            <a:pPr algn="ctr">
              <a:defRPr/>
            </a:pPr>
            <a:r>
              <a:rPr lang="it-IT" sz="2800" dirty="0">
                <a:latin typeface="Century Gothic" panose="020B0502020202020204" pitchFamily="34" charset="0"/>
                <a:cs typeface="Helvetica"/>
              </a:rPr>
              <a:t>Giorgio Gallina – </a:t>
            </a:r>
            <a:r>
              <a:rPr lang="it-IT" dirty="0">
                <a:latin typeface="Century Gothic" panose="020B0502020202020204" pitchFamily="34" charset="0"/>
                <a:cs typeface="Helvetica"/>
              </a:rPr>
              <a:t>Struttura Rifiuti e Tutela Ambientale</a:t>
            </a:r>
          </a:p>
          <a:p>
            <a:pPr algn="ctr">
              <a:defRPr/>
            </a:pPr>
            <a:endParaRPr lang="it-IT" sz="2800" dirty="0">
              <a:latin typeface="Century Gothic" panose="020B0502020202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315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C72974A-8D40-9F64-B629-73843047AA60}"/>
              </a:ext>
            </a:extLst>
          </p:cNvPr>
          <p:cNvSpPr txBox="1"/>
          <p:nvPr/>
        </p:nvSpPr>
        <p:spPr>
          <a:xfrm>
            <a:off x="2181885" y="310978"/>
            <a:ext cx="945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Bando ECOSAP – Eco-efficientamento edifici destinati a Servizi Abitativi Pubblici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B1C414A-B331-898F-2BCC-CB6C73046F19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2CA03F-6A7E-BD0F-D53D-CC68685E6ED7}"/>
              </a:ext>
            </a:extLst>
          </p:cNvPr>
          <p:cNvSpPr txBox="1"/>
          <p:nvPr/>
        </p:nvSpPr>
        <p:spPr>
          <a:xfrm>
            <a:off x="917121" y="806352"/>
            <a:ext cx="10722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400" b="1" dirty="0">
                <a:latin typeface="Helvetica" panose="020B0604020202030204" pitchFamily="34" charset="0"/>
              </a:rPr>
              <a:t>Asse 2 - </a:t>
            </a:r>
            <a:r>
              <a:rPr lang="it-IT" sz="1400" b="1" dirty="0">
                <a:effectLst/>
                <a:latin typeface="Helvetica" panose="020B0604020202030204" pitchFamily="34" charset="0"/>
              </a:rPr>
              <a:t>Obiettivo specifico 2.1 - </a:t>
            </a:r>
            <a:r>
              <a:rPr lang="it-IT" sz="1400" dirty="0">
                <a:effectLst/>
                <a:latin typeface="Helvetica" panose="020B0604020202030204" pitchFamily="34" charset="0"/>
              </a:rPr>
              <a:t>Promuovere l'efficienza energetica e ridurre le emissioni di gas a effetto serra;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BA984A-54B5-C131-78A1-9FFC62A4E011}"/>
              </a:ext>
            </a:extLst>
          </p:cNvPr>
          <p:cNvSpPr txBox="1"/>
          <p:nvPr/>
        </p:nvSpPr>
        <p:spPr>
          <a:xfrm>
            <a:off x="2181885" y="1060841"/>
            <a:ext cx="689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400" b="1" dirty="0">
                <a:effectLst/>
                <a:latin typeface="Helvetica" panose="020B0604020202030204" pitchFamily="34" charset="0"/>
              </a:rPr>
              <a:t>Azione 2.1.2 - </a:t>
            </a:r>
            <a:r>
              <a:rPr lang="it-IT" sz="1400" dirty="0">
                <a:effectLst/>
                <a:latin typeface="Helvetica" panose="020B0604020202030204" pitchFamily="34" charset="0"/>
              </a:rPr>
              <a:t>Sostegno all’efficientamento del patrimonio residenziale pubblico</a:t>
            </a: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4442BD2-708A-5D00-ABEA-D3104418D52F}"/>
              </a:ext>
            </a:extLst>
          </p:cNvPr>
          <p:cNvSpPr/>
          <p:nvPr/>
        </p:nvSpPr>
        <p:spPr>
          <a:xfrm>
            <a:off x="609600" y="2711235"/>
            <a:ext cx="10847612" cy="3413092"/>
          </a:xfrm>
          <a:prstGeom prst="rect">
            <a:avLst/>
          </a:prstGeom>
          <a:solidFill>
            <a:srgbClr val="FFFFFF"/>
          </a:solidFill>
          <a:ln w="25560">
            <a:solidFill>
              <a:srgbClr val="21996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strike="noStrike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Bando a graduatoria, contributo a fondo perduto pari al 100% dei costi ammissibili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strike="noStrike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Edifici esistenti di proprietà pubblica (ALER e Comuni) destinati a Servizi Abitativi Pubblici (proprietà </a:t>
            </a:r>
            <a:r>
              <a:rPr lang="it-IT" sz="1600" u="sng" strike="noStrike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esclusiva</a:t>
            </a:r>
            <a:r>
              <a:rPr lang="it-IT" sz="1600" strike="noStrike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)</a:t>
            </a:r>
            <a:endParaRPr lang="it-IT" sz="1600" strike="noStrike" spc="-1" dirty="0">
              <a:latin typeface="Helvetica" panose="020B0604020202030204" pitchFamily="34" charset="0"/>
            </a:endParaRP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strike="noStrike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Priorità edifici a maggiore consumo (premialità classi APE peggiori)</a:t>
            </a:r>
            <a:endParaRPr lang="it-IT" sz="1600" strike="noStrike" spc="-1" dirty="0">
              <a:latin typeface="Helvetica" panose="020B0604020202030204" pitchFamily="34" charset="0"/>
            </a:endParaRP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strike="noStrike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Interventi fondati su diagnosi energetica, coerenza con i piani urbanistici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spc="-1" dirty="0">
                <a:solidFill>
                  <a:srgbClr val="000000"/>
                </a:solidFill>
                <a:latin typeface="Helvetica" panose="020B0604020202030204" pitchFamily="34" charset="0"/>
              </a:rPr>
              <a:t>Ristrutturazione energetica profonda (almeno ristrutturazione importante di II livello)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b="1" strike="noStrike" spc="-1" dirty="0">
                <a:solidFill>
                  <a:srgbClr val="009900"/>
                </a:solidFill>
                <a:latin typeface="Helvetica" panose="020B0604020202030204" pitchFamily="34" charset="0"/>
                <a:ea typeface="Noto Sans CJK SC Regular"/>
              </a:rPr>
              <a:t>Interventi a carattere esemplare di sostenibilità ambientale, mitigazione e adattamento ai cambiamenti climatici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Sistemi di monitoraggio, telecontrollo e domotica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strike="noStrike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Conformità/adeguamento dell’edificio alle normative sulla sicurezza e accessibilità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Rispetto del </a:t>
            </a:r>
            <a:r>
              <a:rPr lang="it-IT" sz="1600" b="1" spc="-1" dirty="0">
                <a:solidFill>
                  <a:srgbClr val="009900"/>
                </a:solidFill>
                <a:latin typeface="Helvetica" panose="020B0604020202030204" pitchFamily="34" charset="0"/>
              </a:rPr>
              <a:t>principio DNSH </a:t>
            </a:r>
            <a:r>
              <a:rPr lang="it-IT" sz="1600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(Do Not </a:t>
            </a:r>
            <a:r>
              <a:rPr lang="it-IT" sz="1600" spc="-1" dirty="0" err="1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Significant</a:t>
            </a:r>
            <a:r>
              <a:rPr lang="it-IT" sz="1600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 </a:t>
            </a:r>
            <a:r>
              <a:rPr lang="it-IT" sz="1600" spc="-1" dirty="0" err="1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Harm</a:t>
            </a:r>
            <a:r>
              <a:rPr lang="it-IT" sz="1600" spc="-1" dirty="0">
                <a:solidFill>
                  <a:srgbClr val="000000"/>
                </a:solidFill>
                <a:latin typeface="Helvetica" panose="020B0604020202030204" pitchFamily="34" charset="0"/>
                <a:ea typeface="Noto Sans CJK SC Regular"/>
              </a:rPr>
              <a:t>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97FE5B0-28E5-CD52-E7B9-100DBC41306C}"/>
              </a:ext>
            </a:extLst>
          </p:cNvPr>
          <p:cNvSpPr txBox="1"/>
          <p:nvPr/>
        </p:nvSpPr>
        <p:spPr>
          <a:xfrm>
            <a:off x="4335577" y="1783743"/>
            <a:ext cx="2591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800" b="1" dirty="0">
                <a:effectLst/>
                <a:latin typeface="Helvetica" panose="020B0604020202030204" pitchFamily="34" charset="0"/>
              </a:rPr>
              <a:t>Dotazione 25 milioni</a:t>
            </a:r>
            <a:endParaRPr lang="it-IT" sz="1800" dirty="0">
              <a:effectLst/>
              <a:latin typeface="Helvetica" panose="020B060402020203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5925038-8AD6-30E8-1456-34181BDF1FD0}"/>
              </a:ext>
            </a:extLst>
          </p:cNvPr>
          <p:cNvCxnSpPr>
            <a:cxnSpLocks/>
          </p:cNvCxnSpPr>
          <p:nvPr/>
        </p:nvCxnSpPr>
        <p:spPr>
          <a:xfrm>
            <a:off x="609600" y="6161671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29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A89EC-D830-EBDD-0AC9-623BDF0B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6813AB0-A02C-0CDA-4D6F-21DBFF028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9F76C57B-C21D-A826-2501-BB57564B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318B733D-4428-EAED-5FB5-E82F10551403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06746BE7-2CAE-E81E-4E5B-4D2DC5C9EE1D}"/>
              </a:ext>
            </a:extLst>
          </p:cNvPr>
          <p:cNvSpPr txBox="1"/>
          <p:nvPr/>
        </p:nvSpPr>
        <p:spPr>
          <a:xfrm>
            <a:off x="2181885" y="310978"/>
            <a:ext cx="945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Bando ECOSAP – Eco-efficientamento edifici destinati a Servizi Abitativi Pubblici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1EC4F848-C50F-9AC8-E070-A1CA440394DA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ustomShape 6">
            <a:extLst>
              <a:ext uri="{FF2B5EF4-FFF2-40B4-BE49-F238E27FC236}">
                <a16:creationId xmlns:a16="http://schemas.microsoft.com/office/drawing/2014/main" id="{86076203-5B5D-0FBE-3CF4-246803619ED6}"/>
              </a:ext>
            </a:extLst>
          </p:cNvPr>
          <p:cNvSpPr/>
          <p:nvPr/>
        </p:nvSpPr>
        <p:spPr>
          <a:xfrm>
            <a:off x="609599" y="906938"/>
            <a:ext cx="10741891" cy="2344262"/>
          </a:xfrm>
          <a:prstGeom prst="rect">
            <a:avLst/>
          </a:prstGeom>
          <a:solidFill>
            <a:srgbClr val="FFFFFF"/>
          </a:solidFill>
          <a:ln w="25560">
            <a:solidFill>
              <a:srgbClr val="21996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dirty="0">
                <a:effectLst/>
                <a:latin typeface="Helvetica" panose="020B0604020202030204" pitchFamily="34" charset="0"/>
              </a:rPr>
              <a:t>Bando approvato con DDUO n. 7931 del 29/05/2023 in attuazione della DGR n. XI / 7711 del 28/12/2022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dirty="0">
                <a:effectLst/>
                <a:latin typeface="Helvetica" panose="020B0604020202030204" pitchFamily="34" charset="0"/>
              </a:rPr>
              <a:t>Periodo di apertura: 1 giugno – 10 settembre 2023. Fase istruttoria (</a:t>
            </a:r>
            <a:r>
              <a:rPr lang="it-IT" sz="1600" dirty="0" err="1">
                <a:effectLst/>
                <a:latin typeface="Helvetica" panose="020B0604020202030204" pitchFamily="34" charset="0"/>
              </a:rPr>
              <a:t>NdV</a:t>
            </a:r>
            <a:r>
              <a:rPr lang="it-IT" sz="1600" dirty="0">
                <a:effectLst/>
                <a:latin typeface="Helvetica" panose="020B0604020202030204" pitchFamily="34" charset="0"/>
              </a:rPr>
              <a:t>) conclusa il 15 gennaio 2024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dirty="0">
                <a:effectLst/>
                <a:latin typeface="Helvetica" panose="020B0604020202030204" pitchFamily="34" charset="0"/>
              </a:rPr>
              <a:t>Approvata graduatoria e assegnati i contributi con DDUO n.11793 del 31/07/2024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dirty="0">
                <a:latin typeface="Helvetica" panose="020B0604020202030204" pitchFamily="34" charset="0"/>
              </a:rPr>
              <a:t>In corso la fase di progettazione esecutiva, prossime scadenze: </a:t>
            </a:r>
          </a:p>
          <a:p>
            <a:pPr marL="743040" lvl="1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dirty="0">
                <a:effectLst/>
                <a:latin typeface="Helvetica" panose="020B0604020202030204" pitchFamily="34" charset="0"/>
              </a:rPr>
              <a:t>31 gennaio 2025: </a:t>
            </a:r>
            <a:r>
              <a:rPr lang="it-IT" sz="1600" dirty="0">
                <a:latin typeface="Helvetica" panose="020B0604020202030204" pitchFamily="34" charset="0"/>
              </a:rPr>
              <a:t>progetto esecutivo e avvio procedure di affidamento lavori</a:t>
            </a:r>
          </a:p>
          <a:p>
            <a:pPr marL="743040" lvl="1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dirty="0">
                <a:effectLst/>
                <a:latin typeface="Helvetica" panose="020B0604020202030204" pitchFamily="34" charset="0"/>
              </a:rPr>
              <a:t>31 luglio 2025: avvio dei lavori</a:t>
            </a:r>
          </a:p>
          <a:p>
            <a:pPr marL="743040" lvl="1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600" dirty="0">
                <a:latin typeface="Helvetica" panose="020B0604020202030204" pitchFamily="34" charset="0"/>
              </a:rPr>
              <a:t>31 luglio 2026: collaudo delle opere </a:t>
            </a:r>
            <a:r>
              <a:rPr lang="it-IT" sz="1600" dirty="0">
                <a:latin typeface="Helvetica" panose="020B0604020202030204" pitchFamily="34" charset="0"/>
                <a:sym typeface="Wingdings" panose="05000000000000000000" pitchFamily="2" charset="2"/>
              </a:rPr>
              <a:t> Rendicontazione finale entro 90 giorni da collaudo</a:t>
            </a:r>
            <a:endParaRPr lang="it-IT" sz="1600" dirty="0">
              <a:effectLst/>
              <a:latin typeface="Helvetica" panose="020B0604020202030204" pitchFamily="34" charset="0"/>
            </a:endParaRP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endParaRPr lang="it-IT" sz="1600" dirty="0">
              <a:effectLst/>
              <a:latin typeface="Helvetica" panose="020B0604020202030204" pitchFamily="34" charset="0"/>
            </a:endParaRP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endParaRPr lang="it-IT" sz="1600" spc="-1" dirty="0">
              <a:solidFill>
                <a:srgbClr val="000000"/>
              </a:solidFill>
              <a:latin typeface="Helvetica" panose="020B0604020202030204" pitchFamily="34" charset="0"/>
              <a:ea typeface="Noto Sans CJK SC Regular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FFD4C0A-8595-6B84-CABB-8107C7689885}"/>
              </a:ext>
            </a:extLst>
          </p:cNvPr>
          <p:cNvCxnSpPr>
            <a:cxnSpLocks/>
          </p:cNvCxnSpPr>
          <p:nvPr/>
        </p:nvCxnSpPr>
        <p:spPr>
          <a:xfrm>
            <a:off x="609600" y="6161671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585FAF8F-9D65-7E92-AD12-CC8A43C6A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96688"/>
              </p:ext>
            </p:extLst>
          </p:nvPr>
        </p:nvGraphicFramePr>
        <p:xfrm>
          <a:off x="249958" y="3461235"/>
          <a:ext cx="6373092" cy="2211386"/>
        </p:xfrm>
        <a:graphic>
          <a:graphicData uri="http://schemas.openxmlformats.org/drawingml/2006/table">
            <a:tbl>
              <a:tblPr firstRow="1" firstCol="1" bandRow="1"/>
              <a:tblGrid>
                <a:gridCol w="1310883">
                  <a:extLst>
                    <a:ext uri="{9D8B030D-6E8A-4147-A177-3AD203B41FA5}">
                      <a16:colId xmlns:a16="http://schemas.microsoft.com/office/drawing/2014/main" val="221231166"/>
                    </a:ext>
                  </a:extLst>
                </a:gridCol>
                <a:gridCol w="921611">
                  <a:extLst>
                    <a:ext uri="{9D8B030D-6E8A-4147-A177-3AD203B41FA5}">
                      <a16:colId xmlns:a16="http://schemas.microsoft.com/office/drawing/2014/main" val="384198854"/>
                    </a:ext>
                  </a:extLst>
                </a:gridCol>
                <a:gridCol w="1297576">
                  <a:extLst>
                    <a:ext uri="{9D8B030D-6E8A-4147-A177-3AD203B41FA5}">
                      <a16:colId xmlns:a16="http://schemas.microsoft.com/office/drawing/2014/main" val="685789105"/>
                    </a:ext>
                  </a:extLst>
                </a:gridCol>
                <a:gridCol w="1297576">
                  <a:extLst>
                    <a:ext uri="{9D8B030D-6E8A-4147-A177-3AD203B41FA5}">
                      <a16:colId xmlns:a16="http://schemas.microsoft.com/office/drawing/2014/main" val="297973671"/>
                    </a:ext>
                  </a:extLst>
                </a:gridCol>
                <a:gridCol w="1545446">
                  <a:extLst>
                    <a:ext uri="{9D8B030D-6E8A-4147-A177-3AD203B41FA5}">
                      <a16:colId xmlns:a16="http://schemas.microsoft.com/office/drawing/2014/main" val="515878483"/>
                    </a:ext>
                  </a:extLst>
                </a:gridCol>
              </a:tblGrid>
              <a:tr h="1045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Beneficiario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Domande presentate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Domande ammesse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Costo interventi ammessi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Contributo totale assegnato 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(fino al massimale per beneficiario)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71538"/>
                  </a:ext>
                </a:extLst>
              </a:tr>
              <a:tr h="421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Totale ALER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15.048.868,70 €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13.300.000,00 €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245645"/>
                  </a:ext>
                </a:extLst>
              </a:tr>
              <a:tr h="2973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Totale Comuni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6.651.832,34 € 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6.651.832,34 €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910462"/>
                  </a:ext>
                </a:extLst>
              </a:tr>
              <a:tr h="410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Totale della misura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21.700.701,04 €</a:t>
                      </a:r>
                      <a:endParaRPr lang="it-IT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19.951.832,34 €</a:t>
                      </a:r>
                      <a:endParaRPr lang="it-IT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424574"/>
                  </a:ext>
                </a:extLst>
              </a:tr>
            </a:tbl>
          </a:graphicData>
        </a:graphic>
      </p:graphicFrame>
      <p:sp>
        <p:nvSpPr>
          <p:cNvPr id="15" name="CustomShape 6">
            <a:extLst>
              <a:ext uri="{FF2B5EF4-FFF2-40B4-BE49-F238E27FC236}">
                <a16:creationId xmlns:a16="http://schemas.microsoft.com/office/drawing/2014/main" id="{7B730641-0780-C020-2F23-4E6125F86D4A}"/>
              </a:ext>
            </a:extLst>
          </p:cNvPr>
          <p:cNvSpPr/>
          <p:nvPr/>
        </p:nvSpPr>
        <p:spPr>
          <a:xfrm>
            <a:off x="6724650" y="3465469"/>
            <a:ext cx="5320145" cy="2344262"/>
          </a:xfrm>
          <a:prstGeom prst="rect">
            <a:avLst/>
          </a:prstGeom>
          <a:solidFill>
            <a:srgbClr val="FFFFFF"/>
          </a:solidFill>
          <a:ln w="25560">
            <a:solidFill>
              <a:srgbClr val="21996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44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it-IT" sz="1200" b="1" spc="-1" dirty="0">
                <a:solidFill>
                  <a:schemeClr val="accent6">
                    <a:lumMod val="75000"/>
                  </a:schemeClr>
                </a:solidFill>
                <a:latin typeface="Arial"/>
              </a:rPr>
              <a:t>Risultati attesi</a:t>
            </a:r>
          </a:p>
          <a:p>
            <a:pPr marL="28719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1" dirty="0">
                <a:latin typeface="Arial"/>
              </a:rPr>
              <a:t>Riduzione % indici di </a:t>
            </a:r>
            <a:r>
              <a:rPr lang="it-IT" sz="1200" spc="-1" dirty="0" err="1">
                <a:latin typeface="Arial"/>
              </a:rPr>
              <a:t>fabb</a:t>
            </a:r>
            <a:r>
              <a:rPr lang="it-IT" sz="1200" spc="-1" dirty="0">
                <a:latin typeface="Arial"/>
              </a:rPr>
              <a:t>. energia primaria totale: </a:t>
            </a:r>
            <a:r>
              <a:rPr lang="it-IT" sz="1200" b="1" spc="-1" dirty="0">
                <a:latin typeface="Arial"/>
              </a:rPr>
              <a:t>min 44% - max 71%</a:t>
            </a:r>
          </a:p>
          <a:p>
            <a:pPr marL="28719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1" dirty="0">
                <a:latin typeface="Arial"/>
              </a:rPr>
              <a:t>Riduzione %  indici di emissione CO</a:t>
            </a:r>
            <a:r>
              <a:rPr lang="it-IT" sz="1200" spc="-1" baseline="-25000" dirty="0">
                <a:latin typeface="Arial"/>
              </a:rPr>
              <a:t>2</a:t>
            </a:r>
            <a:r>
              <a:rPr lang="it-IT" sz="1200" spc="-1" dirty="0">
                <a:latin typeface="Arial"/>
              </a:rPr>
              <a:t>: </a:t>
            </a:r>
            <a:r>
              <a:rPr lang="it-IT" sz="1200" b="1" spc="-1" dirty="0">
                <a:latin typeface="Arial"/>
              </a:rPr>
              <a:t>min 46% - max 82%</a:t>
            </a:r>
          </a:p>
          <a:p>
            <a:pPr marL="28719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1" dirty="0">
                <a:latin typeface="Arial"/>
              </a:rPr>
              <a:t>Riduzione fabbisogno energetico: </a:t>
            </a:r>
            <a:r>
              <a:rPr lang="it-IT" sz="1200" b="1" spc="-1" dirty="0">
                <a:latin typeface="Arial"/>
              </a:rPr>
              <a:t>3.100</a:t>
            </a:r>
            <a:r>
              <a:rPr lang="it-IT" sz="1200" spc="-1" dirty="0">
                <a:latin typeface="Arial"/>
              </a:rPr>
              <a:t> MWh/anno</a:t>
            </a:r>
            <a:endParaRPr lang="it-IT" sz="1200" b="1" spc="-1" dirty="0">
              <a:latin typeface="Arial"/>
            </a:endParaRPr>
          </a:p>
          <a:p>
            <a:pPr marL="28719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1" dirty="0">
                <a:latin typeface="Arial"/>
              </a:rPr>
              <a:t>Riduzione emissioni CO2: </a:t>
            </a:r>
            <a:r>
              <a:rPr lang="it-IT" sz="1200" b="1" spc="-1" dirty="0">
                <a:latin typeface="Arial"/>
              </a:rPr>
              <a:t>640</a:t>
            </a:r>
            <a:r>
              <a:rPr lang="it-IT" sz="1200" spc="-1" dirty="0">
                <a:latin typeface="Arial"/>
              </a:rPr>
              <a:t> TonnCO2 </a:t>
            </a:r>
            <a:r>
              <a:rPr lang="it-IT" sz="1200" spc="-1" dirty="0" err="1">
                <a:latin typeface="Arial"/>
              </a:rPr>
              <a:t>eq</a:t>
            </a:r>
            <a:r>
              <a:rPr lang="it-IT" sz="1200" spc="-1" dirty="0">
                <a:latin typeface="Arial"/>
              </a:rPr>
              <a:t> /anno</a:t>
            </a:r>
          </a:p>
          <a:p>
            <a:pPr marL="28719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1" dirty="0">
                <a:latin typeface="Arial"/>
              </a:rPr>
              <a:t>Nuovi impianti fotovoltaici: potenza tot </a:t>
            </a:r>
            <a:r>
              <a:rPr lang="it-IT" sz="1200" b="1" spc="-1" dirty="0">
                <a:latin typeface="Arial"/>
              </a:rPr>
              <a:t>307</a:t>
            </a:r>
            <a:r>
              <a:rPr lang="it-IT" sz="1200" spc="-1" dirty="0">
                <a:latin typeface="Arial"/>
              </a:rPr>
              <a:t> kW</a:t>
            </a:r>
          </a:p>
          <a:p>
            <a:pPr marL="28719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b="1" spc="-1" dirty="0">
                <a:latin typeface="Arial"/>
              </a:rPr>
              <a:t>434 alloggi </a:t>
            </a:r>
            <a:r>
              <a:rPr lang="it-IT" sz="1200" spc="-1" dirty="0">
                <a:latin typeface="Arial"/>
              </a:rPr>
              <a:t>SAP efficientati</a:t>
            </a:r>
          </a:p>
          <a:p>
            <a:pPr marL="28719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spc="-1" dirty="0" err="1">
                <a:latin typeface="Arial"/>
              </a:rPr>
              <a:t>Depavimentazione</a:t>
            </a:r>
            <a:r>
              <a:rPr lang="it-IT" sz="1200" spc="-1" dirty="0">
                <a:latin typeface="Arial"/>
              </a:rPr>
              <a:t> e rinverdimento aree pertinenziali</a:t>
            </a:r>
            <a:endParaRPr lang="it-IT" sz="1100" spc="-1" dirty="0">
              <a:solidFill>
                <a:prstClr val="black"/>
              </a:solidFill>
              <a:latin typeface="Arial"/>
            </a:endParaRPr>
          </a:p>
          <a:p>
            <a:pPr marL="144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it-IT" sz="1100" b="1" spc="-1" dirty="0">
              <a:solidFill>
                <a:prstClr val="black"/>
              </a:solidFill>
              <a:latin typeface="Arial"/>
            </a:endParaRPr>
          </a:p>
          <a:p>
            <a:pPr marL="144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91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064B5-92A3-A8F3-6FF1-A2DF19159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037CC44-A776-4047-B8B7-FC833983E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685009-CF1F-32B5-CBBD-30665EAE2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2F708E69-6EC3-5B44-EE61-911D68257E61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B8CC6F5-B1C9-8676-FE49-988BD03FAD20}"/>
              </a:ext>
            </a:extLst>
          </p:cNvPr>
          <p:cNvSpPr txBox="1"/>
          <p:nvPr/>
        </p:nvSpPr>
        <p:spPr>
          <a:xfrm>
            <a:off x="2181885" y="310978"/>
            <a:ext cx="9457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Prossima iniziativa (2025-2027)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4093884F-8331-FD2A-4691-288225434068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CustomShape 6">
            <a:extLst>
              <a:ext uri="{FF2B5EF4-FFF2-40B4-BE49-F238E27FC236}">
                <a16:creationId xmlns:a16="http://schemas.microsoft.com/office/drawing/2014/main" id="{47258A46-20CB-CEF8-84B0-33E882093279}"/>
              </a:ext>
            </a:extLst>
          </p:cNvPr>
          <p:cNvSpPr/>
          <p:nvPr/>
        </p:nvSpPr>
        <p:spPr>
          <a:xfrm>
            <a:off x="609600" y="2901366"/>
            <a:ext cx="10741891" cy="2241440"/>
          </a:xfrm>
          <a:prstGeom prst="rect">
            <a:avLst/>
          </a:prstGeom>
          <a:solidFill>
            <a:srgbClr val="FFFFFF"/>
          </a:solidFill>
          <a:ln w="25560">
            <a:solidFill>
              <a:srgbClr val="21996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dirty="0">
                <a:effectLst/>
                <a:latin typeface="Helvetica" panose="020B0604020202030204" pitchFamily="34" charset="0"/>
              </a:rPr>
              <a:t>Nuova misura di eco-efficientamento e decarbonizzazione di edifici pubblici, con particolare attenzione a soluzioni progettuali di rinforzo alla resilienza e adattamento ai cambiamenti climatici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dirty="0">
                <a:latin typeface="Helvetica" panose="020B0604020202030204" pitchFamily="34" charset="0"/>
              </a:rPr>
              <a:t>Riservata una quota ancora a edifici SAP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dirty="0">
                <a:effectLst/>
                <a:latin typeface="Helvetica" panose="020B0604020202030204" pitchFamily="34" charset="0"/>
              </a:rPr>
              <a:t>Dotazione prevista:</a:t>
            </a:r>
          </a:p>
          <a:p>
            <a:pPr marL="1200240" lvl="2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dirty="0">
                <a:effectLst/>
                <a:latin typeface="Helvetica" panose="020B0604020202030204" pitchFamily="34" charset="0"/>
              </a:rPr>
              <a:t>28,5 milioni </a:t>
            </a:r>
            <a:r>
              <a:rPr lang="it-IT" dirty="0">
                <a:effectLst/>
                <a:latin typeface="Helvetica" panose="020B0604020202030204" pitchFamily="34" charset="0"/>
                <a:sym typeface="Wingdings" panose="05000000000000000000" pitchFamily="2" charset="2"/>
              </a:rPr>
              <a:t> </a:t>
            </a:r>
            <a:r>
              <a:rPr lang="it-IT" dirty="0">
                <a:effectLst/>
                <a:latin typeface="Helvetica" panose="020B0604020202030204" pitchFamily="34" charset="0"/>
              </a:rPr>
              <a:t>Azione 2.1.1 Efficientamento energetico edifici e impianti pubblici</a:t>
            </a:r>
          </a:p>
          <a:p>
            <a:pPr marL="1200240" lvl="2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r>
              <a:rPr lang="it-IT" dirty="0">
                <a:effectLst/>
                <a:latin typeface="Helvetica" panose="020B0604020202030204" pitchFamily="34" charset="0"/>
              </a:rPr>
              <a:t>5,5 milioni (circa) </a:t>
            </a:r>
            <a:r>
              <a:rPr lang="it-IT" dirty="0">
                <a:effectLst/>
                <a:latin typeface="Helvetica" panose="020B0604020202030204" pitchFamily="34" charset="0"/>
                <a:sym typeface="Wingdings" panose="05000000000000000000" pitchFamily="2" charset="2"/>
              </a:rPr>
              <a:t> </a:t>
            </a:r>
            <a:r>
              <a:rPr lang="it-IT" dirty="0">
                <a:effectLst/>
                <a:latin typeface="Helvetica" panose="020B0604020202030204" pitchFamily="34" charset="0"/>
              </a:rPr>
              <a:t>Azione 2.1.2 (economie bando ECOSAP)</a:t>
            </a:r>
          </a:p>
          <a:p>
            <a:pPr marL="285840" indent="-284400">
              <a:lnSpc>
                <a:spcPts val="2600"/>
              </a:lnSpc>
              <a:buClr>
                <a:srgbClr val="000000"/>
              </a:buClr>
              <a:buFont typeface="StarSymbol"/>
              <a:buChar char="-"/>
            </a:pPr>
            <a:endParaRPr lang="it-IT" sz="1600" spc="-1" dirty="0">
              <a:solidFill>
                <a:srgbClr val="000000"/>
              </a:solidFill>
              <a:latin typeface="Helvetica" panose="020B0604020202030204" pitchFamily="34" charset="0"/>
              <a:ea typeface="Noto Sans CJK SC Regular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FDFE145-D271-B187-713E-78A809BA8E8C}"/>
              </a:ext>
            </a:extLst>
          </p:cNvPr>
          <p:cNvCxnSpPr>
            <a:cxnSpLocks/>
          </p:cNvCxnSpPr>
          <p:nvPr/>
        </p:nvCxnSpPr>
        <p:spPr>
          <a:xfrm>
            <a:off x="609600" y="6161671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66ABF6AF-87B5-6E25-0182-1FCE2D7E8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29669"/>
            <a:ext cx="3223491" cy="13930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9400030-44F2-86AA-AE6C-71B33B08E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367" y="794333"/>
            <a:ext cx="2484688" cy="186351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328719B-147D-A6A4-FF34-B8427D97F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582" y="1131769"/>
            <a:ext cx="2171488" cy="138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1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130F2-2BD7-AB01-2AE5-AF548D8FF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F35969A-D071-8094-F9E3-55CAC26C4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A49B825F-BCB7-5B38-1AB8-AD8382816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9F66D1D0-2094-F0A7-0374-4F92B9DB1753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492C0BA-F61C-0610-5962-BCE4A7525F02}"/>
              </a:ext>
            </a:extLst>
          </p:cNvPr>
          <p:cNvSpPr txBox="1"/>
          <p:nvPr/>
        </p:nvSpPr>
        <p:spPr>
          <a:xfrm>
            <a:off x="2181885" y="310978"/>
            <a:ext cx="945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Azione 2.6.2: Bando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Ri.Circo.Lo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.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RIsorse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CIRCOlari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in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LOmbardia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F938EDA-2EC5-7405-292C-533CB27CBCC2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96C5890-F842-4A3F-321F-954F0F1F8A5D}"/>
              </a:ext>
            </a:extLst>
          </p:cNvPr>
          <p:cNvCxnSpPr>
            <a:cxnSpLocks/>
          </p:cNvCxnSpPr>
          <p:nvPr/>
        </p:nvCxnSpPr>
        <p:spPr>
          <a:xfrm>
            <a:off x="609600" y="6161671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209018A7-8B99-832D-6F2C-DDD1EC317B1E}"/>
              </a:ext>
            </a:extLst>
          </p:cNvPr>
          <p:cNvSpPr/>
          <p:nvPr/>
        </p:nvSpPr>
        <p:spPr>
          <a:xfrm>
            <a:off x="5487743" y="3305675"/>
            <a:ext cx="1593117" cy="273905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4618035-67A6-8CC3-89BD-B39A38A095DB}"/>
              </a:ext>
            </a:extLst>
          </p:cNvPr>
          <p:cNvCxnSpPr>
            <a:cxnSpLocks/>
            <a:stCxn id="10" idx="6"/>
          </p:cNvCxnSpPr>
          <p:nvPr/>
        </p:nvCxnSpPr>
        <p:spPr>
          <a:xfrm flipV="1">
            <a:off x="6907014" y="2818560"/>
            <a:ext cx="4663159" cy="9053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9F4BF7F-67DF-2846-E076-E9537EA06050}"/>
              </a:ext>
            </a:extLst>
          </p:cNvPr>
          <p:cNvCxnSpPr>
            <a:cxnSpLocks/>
            <a:stCxn id="25" idx="2"/>
            <a:endCxn id="10" idx="6"/>
          </p:cNvCxnSpPr>
          <p:nvPr/>
        </p:nvCxnSpPr>
        <p:spPr>
          <a:xfrm>
            <a:off x="499265" y="2818560"/>
            <a:ext cx="6407749" cy="9053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14EF357C-7787-6A66-9B44-D85B59CE106E}"/>
              </a:ext>
            </a:extLst>
          </p:cNvPr>
          <p:cNvSpPr/>
          <p:nvPr/>
        </p:nvSpPr>
        <p:spPr>
          <a:xfrm>
            <a:off x="3790688" y="3305675"/>
            <a:ext cx="1593117" cy="17291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BFF15FD5-3B77-69EB-5231-D7A32A7D4757}"/>
              </a:ext>
            </a:extLst>
          </p:cNvPr>
          <p:cNvSpPr/>
          <p:nvPr/>
        </p:nvSpPr>
        <p:spPr>
          <a:xfrm>
            <a:off x="5733087" y="2240649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F182102-00C9-C3B3-D002-BBD0F0930C6B}"/>
              </a:ext>
            </a:extLst>
          </p:cNvPr>
          <p:cNvSpPr/>
          <p:nvPr/>
        </p:nvSpPr>
        <p:spPr>
          <a:xfrm>
            <a:off x="2135089" y="3302437"/>
            <a:ext cx="1577714" cy="1724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84C7040-6FF2-86C0-9901-AC13337643A4}"/>
              </a:ext>
            </a:extLst>
          </p:cNvPr>
          <p:cNvSpPr/>
          <p:nvPr/>
        </p:nvSpPr>
        <p:spPr>
          <a:xfrm>
            <a:off x="4010655" y="2231596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394304F-9934-50E6-4E27-B2E093D7E6CB}"/>
              </a:ext>
            </a:extLst>
          </p:cNvPr>
          <p:cNvSpPr/>
          <p:nvPr/>
        </p:nvSpPr>
        <p:spPr>
          <a:xfrm>
            <a:off x="2347860" y="2231596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D6A4C64-3E9B-6D38-9311-2EC0ECBD99AE}"/>
              </a:ext>
            </a:extLst>
          </p:cNvPr>
          <p:cNvSpPr txBox="1"/>
          <p:nvPr/>
        </p:nvSpPr>
        <p:spPr>
          <a:xfrm>
            <a:off x="1011444" y="833023"/>
            <a:ext cx="973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Bando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Ri.circo.lo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Risorse circolari in Lombardia per il sostegno delle PMI Filiera plastiche e tessili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A0293ED-7C5C-F67B-655B-5C85D2C5A73D}"/>
              </a:ext>
            </a:extLst>
          </p:cNvPr>
          <p:cNvSpPr txBox="1"/>
          <p:nvPr/>
        </p:nvSpPr>
        <p:spPr>
          <a:xfrm>
            <a:off x="3806090" y="3616434"/>
            <a:ext cx="1577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DDS n. 5293/2024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Approvazione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Bando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9758D5F-7DA4-8D19-427A-88102E065E1E}"/>
              </a:ext>
            </a:extLst>
          </p:cNvPr>
          <p:cNvSpPr txBox="1"/>
          <p:nvPr/>
        </p:nvSpPr>
        <p:spPr>
          <a:xfrm>
            <a:off x="3042812" y="1615689"/>
            <a:ext cx="308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6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2 Aprile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2024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0C7C1DF-114D-E527-4870-07D3DD987E48}"/>
              </a:ext>
            </a:extLst>
          </p:cNvPr>
          <p:cNvSpPr/>
          <p:nvPr/>
        </p:nvSpPr>
        <p:spPr>
          <a:xfrm>
            <a:off x="199239" y="3301958"/>
            <a:ext cx="1808126" cy="172769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DFF354D-65E9-C3BE-37A1-2B02174A96C3}"/>
              </a:ext>
            </a:extLst>
          </p:cNvPr>
          <p:cNvSpPr txBox="1"/>
          <p:nvPr/>
        </p:nvSpPr>
        <p:spPr>
          <a:xfrm>
            <a:off x="146610" y="3439967"/>
            <a:ext cx="1907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Approvazione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Criteri selezione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operazioni 2.6.2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(Comitato Sorveglianza)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6FAF11C-75DF-B041-54D5-4CB3001F532D}"/>
              </a:ext>
            </a:extLst>
          </p:cNvPr>
          <p:cNvSpPr txBox="1"/>
          <p:nvPr/>
        </p:nvSpPr>
        <p:spPr>
          <a:xfrm>
            <a:off x="1340151" y="1635794"/>
            <a:ext cx="308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13 Novembre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2023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B3E8131-9AF1-98EB-EBA3-296491BA21DE}"/>
              </a:ext>
            </a:extLst>
          </p:cNvPr>
          <p:cNvSpPr txBox="1"/>
          <p:nvPr/>
        </p:nvSpPr>
        <p:spPr>
          <a:xfrm>
            <a:off x="2135847" y="3471709"/>
            <a:ext cx="1618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DGR n. 1326/2023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Approvazione criteri del bando </a:t>
            </a:r>
            <a:endParaRPr lang="it-IT" sz="1600" kern="0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1" name="Rettangolo con un angolo arrotondato 20">
            <a:extLst>
              <a:ext uri="{FF2B5EF4-FFF2-40B4-BE49-F238E27FC236}">
                <a16:creationId xmlns:a16="http://schemas.microsoft.com/office/drawing/2014/main" id="{CD4F7F37-1C29-0D84-4D4C-778CA6194C28}"/>
              </a:ext>
            </a:extLst>
          </p:cNvPr>
          <p:cNvSpPr/>
          <p:nvPr/>
        </p:nvSpPr>
        <p:spPr>
          <a:xfrm>
            <a:off x="5578213" y="4474633"/>
            <a:ext cx="1773201" cy="430075"/>
          </a:xfrm>
          <a:prstGeom prst="round1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latin typeface="Century Gothic" panose="020B0502020202020204" pitchFamily="34" charset="0"/>
              </a:rPr>
              <a:t>7 maggio 2024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2F07111-11B3-6EC6-B10B-119974011E40}"/>
              </a:ext>
            </a:extLst>
          </p:cNvPr>
          <p:cNvSpPr txBox="1"/>
          <p:nvPr/>
        </p:nvSpPr>
        <p:spPr>
          <a:xfrm>
            <a:off x="5487743" y="4179597"/>
            <a:ext cx="23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entury Gothic" panose="020B0502020202020204" pitchFamily="34" charset="0"/>
              </a:rPr>
              <a:t>Data di apertura</a:t>
            </a:r>
            <a:r>
              <a:rPr lang="it-IT" sz="1400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C156526-B4D0-E7CE-A607-F26D5FD22A4F}"/>
              </a:ext>
            </a:extLst>
          </p:cNvPr>
          <p:cNvSpPr txBox="1"/>
          <p:nvPr/>
        </p:nvSpPr>
        <p:spPr>
          <a:xfrm>
            <a:off x="5487743" y="5061450"/>
            <a:ext cx="23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entury Gothic" panose="020B0502020202020204" pitchFamily="34" charset="0"/>
              </a:rPr>
              <a:t>Data di chiusura:</a:t>
            </a:r>
          </a:p>
        </p:txBody>
      </p:sp>
      <p:sp>
        <p:nvSpPr>
          <p:cNvPr id="24" name="Rettangolo con un angolo arrotondato 23">
            <a:extLst>
              <a:ext uri="{FF2B5EF4-FFF2-40B4-BE49-F238E27FC236}">
                <a16:creationId xmlns:a16="http://schemas.microsoft.com/office/drawing/2014/main" id="{7797FF43-3430-7044-C489-0A698EE7C1B6}"/>
              </a:ext>
            </a:extLst>
          </p:cNvPr>
          <p:cNvSpPr/>
          <p:nvPr/>
        </p:nvSpPr>
        <p:spPr>
          <a:xfrm>
            <a:off x="5584941" y="5369227"/>
            <a:ext cx="1766473" cy="422145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3 settembre 2024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CCBFE3B4-59AD-990A-3807-147A616551B4}"/>
              </a:ext>
            </a:extLst>
          </p:cNvPr>
          <p:cNvSpPr/>
          <p:nvPr/>
        </p:nvSpPr>
        <p:spPr>
          <a:xfrm>
            <a:off x="499265" y="2231596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6" name="Immagine 25" descr="Immagine che contiene schizzo, simbolo, bianco, design&#10;&#10;Descrizione generata automaticamente">
            <a:extLst>
              <a:ext uri="{FF2B5EF4-FFF2-40B4-BE49-F238E27FC236}">
                <a16:creationId xmlns:a16="http://schemas.microsoft.com/office/drawing/2014/main" id="{80646A0C-58C7-3DAC-3930-F3EAD069A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t="21453" r="25434" b="17133"/>
          <a:stretch/>
        </p:blipFill>
        <p:spPr>
          <a:xfrm rot="747048">
            <a:off x="760695" y="2433471"/>
            <a:ext cx="651067" cy="766752"/>
          </a:xfrm>
          <a:prstGeom prst="rect">
            <a:avLst/>
          </a:prstGeom>
        </p:spPr>
      </p:pic>
      <p:pic>
        <p:nvPicPr>
          <p:cNvPr id="27" name="Immagine 26" descr="Immagine che contiene disegno, clipart, schizzo, Line art&#10;&#10;Descrizione generata automaticamente">
            <a:extLst>
              <a:ext uri="{FF2B5EF4-FFF2-40B4-BE49-F238E27FC236}">
                <a16:creationId xmlns:a16="http://schemas.microsoft.com/office/drawing/2014/main" id="{A70190F3-49CD-0C95-0AB0-F4DDF76A7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4545" r="10270" b="14545"/>
          <a:stretch/>
        </p:blipFill>
        <p:spPr>
          <a:xfrm>
            <a:off x="4211916" y="2458767"/>
            <a:ext cx="766061" cy="653773"/>
          </a:xfrm>
          <a:prstGeom prst="rect">
            <a:avLst/>
          </a:prstGeom>
        </p:spPr>
      </p:pic>
      <p:pic>
        <p:nvPicPr>
          <p:cNvPr id="28" name="Immagine 2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9F4E033-105B-76E4-9AF1-34E21EC56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32" y="2365229"/>
            <a:ext cx="722897" cy="722897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96D8031-B145-363D-C2B1-4A627E1EF7FF}"/>
              </a:ext>
            </a:extLst>
          </p:cNvPr>
          <p:cNvSpPr txBox="1"/>
          <p:nvPr/>
        </p:nvSpPr>
        <p:spPr>
          <a:xfrm>
            <a:off x="5503145" y="3398538"/>
            <a:ext cx="157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Presentazione domande sul </a:t>
            </a:r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portale </a:t>
            </a:r>
            <a:r>
              <a:rPr lang="it-IT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BeS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5E8D45B8-C21C-861B-76F2-12A46E114953}"/>
              </a:ext>
            </a:extLst>
          </p:cNvPr>
          <p:cNvSpPr/>
          <p:nvPr/>
        </p:nvSpPr>
        <p:spPr>
          <a:xfrm>
            <a:off x="7407266" y="3178502"/>
            <a:ext cx="2148311" cy="294085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34C3752-59A2-4528-DA85-1C124E36B931}"/>
              </a:ext>
            </a:extLst>
          </p:cNvPr>
          <p:cNvSpPr txBox="1"/>
          <p:nvPr/>
        </p:nvSpPr>
        <p:spPr>
          <a:xfrm>
            <a:off x="4813987" y="1640207"/>
            <a:ext cx="308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Maggio 2024/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Settembre 2024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5C5F0167-3AD3-2F3D-9D3A-F0CF571555E3}"/>
              </a:ext>
            </a:extLst>
          </p:cNvPr>
          <p:cNvSpPr/>
          <p:nvPr/>
        </p:nvSpPr>
        <p:spPr>
          <a:xfrm>
            <a:off x="7654491" y="2115448"/>
            <a:ext cx="1592632" cy="15926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3" name="Immagine 32" descr="Immagine che contiene clipart, Elementi grafici, grafica, design&#10;&#10;Descrizione generata automaticamente">
            <a:extLst>
              <a:ext uri="{FF2B5EF4-FFF2-40B4-BE49-F238E27FC236}">
                <a16:creationId xmlns:a16="http://schemas.microsoft.com/office/drawing/2014/main" id="{024B7F19-31AB-CA44-5CFD-B7A187CEA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4338" r="3720" b="5988"/>
          <a:stretch/>
        </p:blipFill>
        <p:spPr>
          <a:xfrm>
            <a:off x="7888121" y="2426347"/>
            <a:ext cx="1080603" cy="1025152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0C5AFB6-4438-F3E8-416D-BFED3B929A28}"/>
              </a:ext>
            </a:extLst>
          </p:cNvPr>
          <p:cNvSpPr txBox="1"/>
          <p:nvPr/>
        </p:nvSpPr>
        <p:spPr>
          <a:xfrm>
            <a:off x="6931638" y="1492126"/>
            <a:ext cx="308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Settembre 2024/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Gennaio 2025</a:t>
            </a:r>
          </a:p>
        </p:txBody>
      </p:sp>
      <p:pic>
        <p:nvPicPr>
          <p:cNvPr id="36" name="Immagine 35" descr="Immagine che contiene schizzo, design, paletta&#10;&#10;Descrizione generata automaticamente">
            <a:extLst>
              <a:ext uri="{FF2B5EF4-FFF2-40B4-BE49-F238E27FC236}">
                <a16:creationId xmlns:a16="http://schemas.microsoft.com/office/drawing/2014/main" id="{E623CC94-0235-FE33-0CE3-D933B8C77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15813" r="9988" b="13521"/>
          <a:stretch/>
        </p:blipFill>
        <p:spPr>
          <a:xfrm>
            <a:off x="5976441" y="2441098"/>
            <a:ext cx="760038" cy="792998"/>
          </a:xfrm>
          <a:prstGeom prst="rect">
            <a:avLst/>
          </a:prstGeom>
        </p:spPr>
      </p:pic>
      <p:sp>
        <p:nvSpPr>
          <p:cNvPr id="39" name="Rettangolo 38">
            <a:extLst>
              <a:ext uri="{FF2B5EF4-FFF2-40B4-BE49-F238E27FC236}">
                <a16:creationId xmlns:a16="http://schemas.microsoft.com/office/drawing/2014/main" id="{F448C240-F5F4-271F-AA14-7D1A01C90193}"/>
              </a:ext>
            </a:extLst>
          </p:cNvPr>
          <p:cNvSpPr/>
          <p:nvPr/>
        </p:nvSpPr>
        <p:spPr>
          <a:xfrm>
            <a:off x="9730316" y="3178502"/>
            <a:ext cx="2148311" cy="294085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E15359E2-31A5-13A9-AC09-4BD3A78ED655}"/>
              </a:ext>
            </a:extLst>
          </p:cNvPr>
          <p:cNvSpPr/>
          <p:nvPr/>
        </p:nvSpPr>
        <p:spPr>
          <a:xfrm>
            <a:off x="9977541" y="2115448"/>
            <a:ext cx="1592632" cy="15926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DF1E11E-947E-EBAD-7FFC-28E683A8150F}"/>
              </a:ext>
            </a:extLst>
          </p:cNvPr>
          <p:cNvSpPr txBox="1"/>
          <p:nvPr/>
        </p:nvSpPr>
        <p:spPr>
          <a:xfrm>
            <a:off x="9757320" y="3825568"/>
            <a:ext cx="2126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u="none" strike="noStrike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Approvazione graduatoria </a:t>
            </a:r>
            <a:r>
              <a:rPr lang="it-IT" sz="1400" b="1" u="none" strike="noStrike" kern="1200" baseline="0" dirty="0">
                <a:latin typeface="Century Gothic" panose="020B0502020202020204" pitchFamily="34" charset="0"/>
              </a:rPr>
              <a:t>Entro120 giorni </a:t>
            </a:r>
            <a:r>
              <a:rPr lang="it-IT" sz="1400" u="none" strike="noStrike" kern="1200" baseline="0" dirty="0">
                <a:latin typeface="Century Gothic" panose="020B0502020202020204" pitchFamily="34" charset="0"/>
              </a:rPr>
              <a:t>dalla chiusura </a:t>
            </a:r>
          </a:p>
          <a:p>
            <a:endParaRPr lang="it-IT" sz="120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Presentazione rendicontazione </a:t>
            </a:r>
            <a:r>
              <a:rPr lang="it-IT" sz="1400" b="1" dirty="0">
                <a:latin typeface="Century Gothic" panose="020B0502020202020204" pitchFamily="34" charset="0"/>
              </a:rPr>
              <a:t>Entro 24 mesi </a:t>
            </a:r>
            <a:r>
              <a:rPr lang="it-IT" sz="1400" dirty="0">
                <a:latin typeface="Century Gothic" panose="020B0502020202020204" pitchFamily="34" charset="0"/>
              </a:rPr>
              <a:t>dall’assegnazione del contributo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8C921244-708C-5C1C-2EF7-391CAB9CF1E9}"/>
              </a:ext>
            </a:extLst>
          </p:cNvPr>
          <p:cNvSpPr txBox="1"/>
          <p:nvPr/>
        </p:nvSpPr>
        <p:spPr>
          <a:xfrm>
            <a:off x="9254688" y="1492126"/>
            <a:ext cx="308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Gennaio 2025/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Gennaio 2027</a:t>
            </a:r>
          </a:p>
        </p:txBody>
      </p:sp>
      <p:pic>
        <p:nvPicPr>
          <p:cNvPr id="43" name="Immagine 42" descr="Immagine che contiene clipart, emoticon, Elementi grafici, cartone animato&#10;&#10;Descrizione generata automaticamente">
            <a:extLst>
              <a:ext uri="{FF2B5EF4-FFF2-40B4-BE49-F238E27FC236}">
                <a16:creationId xmlns:a16="http://schemas.microsoft.com/office/drawing/2014/main" id="{D2D2604D-F440-F735-3B1E-49A337E558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606" y="2372302"/>
            <a:ext cx="1063273" cy="1063273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7B71256-CF96-D4B6-FE0C-ADBF12C47BCF}"/>
              </a:ext>
            </a:extLst>
          </p:cNvPr>
          <p:cNvSpPr txBox="1"/>
          <p:nvPr/>
        </p:nvSpPr>
        <p:spPr>
          <a:xfrm>
            <a:off x="7411637" y="3762398"/>
            <a:ext cx="2147475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it-IT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it-IT" sz="14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struttoria domande da parte del </a:t>
            </a:r>
            <a:r>
              <a:rPr lang="it-IT" sz="1400" b="1" i="0" u="none" strike="noStrike" baseline="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NdV</a:t>
            </a:r>
            <a:endParaRPr lang="it-IT" sz="1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500"/>
              </a:spcBef>
            </a:pPr>
            <a:r>
              <a:rPr lang="it-IT" sz="1400" i="0" u="none" strike="noStrike" baseline="0" dirty="0">
                <a:latin typeface="Century Gothic" panose="020B0502020202020204" pitchFamily="34" charset="0"/>
              </a:rPr>
              <a:t>Domande pervenute </a:t>
            </a:r>
            <a:r>
              <a:rPr lang="it-IT" sz="2400" i="0" u="none" strike="noStrike" baseline="0" dirty="0">
                <a:latin typeface="Century Gothic" panose="020B0502020202020204" pitchFamily="34" charset="0"/>
              </a:rPr>
              <a:t>n. 68  </a:t>
            </a:r>
          </a:p>
          <a:p>
            <a:pPr algn="ctr">
              <a:spcBef>
                <a:spcPts val="500"/>
              </a:spcBef>
            </a:pPr>
            <a:r>
              <a:rPr lang="it-IT" sz="1400" dirty="0">
                <a:latin typeface="Century Gothic" panose="020B0502020202020204" pitchFamily="34" charset="0"/>
              </a:rPr>
              <a:t>Importo richiesto a finanziamento: </a:t>
            </a:r>
          </a:p>
          <a:p>
            <a:pPr algn="ctr">
              <a:spcBef>
                <a:spcPts val="500"/>
              </a:spcBef>
            </a:pPr>
            <a:r>
              <a:rPr lang="it-IT" sz="2400" dirty="0">
                <a:latin typeface="Century Gothic" panose="020B0502020202020204" pitchFamily="34" charset="0"/>
              </a:rPr>
              <a:t>8.180.463,95</a:t>
            </a:r>
            <a:r>
              <a:rPr lang="it-IT" sz="2000" dirty="0">
                <a:latin typeface="Century Gothic" panose="020B0502020202020204" pitchFamily="34" charset="0"/>
              </a:rPr>
              <a:t>€</a:t>
            </a:r>
            <a:r>
              <a:rPr lang="it-IT" sz="3200" dirty="0"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1E71011-71AE-8BF1-EE24-F7F701E39512}"/>
              </a:ext>
            </a:extLst>
          </p:cNvPr>
          <p:cNvSpPr txBox="1"/>
          <p:nvPr/>
        </p:nvSpPr>
        <p:spPr>
          <a:xfrm>
            <a:off x="199240" y="1653016"/>
            <a:ext cx="187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6 Luglio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329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F7506-0B02-78A6-32E5-DFD4D0A61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CFEC34-8815-F182-515B-D823A1675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292645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F40CE938-1C7E-D781-4AC1-71B76EA65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FB6CCF32-A44A-0233-A846-53642FE19678}"/>
              </a:ext>
            </a:extLst>
          </p:cNvPr>
          <p:cNvCxnSpPr>
            <a:cxnSpLocks/>
          </p:cNvCxnSpPr>
          <p:nvPr/>
        </p:nvCxnSpPr>
        <p:spPr>
          <a:xfrm>
            <a:off x="609600" y="719455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2579BA4-1AFA-32FA-1543-105F263292E1}"/>
              </a:ext>
            </a:extLst>
          </p:cNvPr>
          <p:cNvSpPr txBox="1"/>
          <p:nvPr/>
        </p:nvSpPr>
        <p:spPr>
          <a:xfrm>
            <a:off x="2273328" y="392889"/>
            <a:ext cx="945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Azione 2.6.2: Bando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Ri.Circo.Lo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.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RIsorse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CIRCOlari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in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LOmbardia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AA5BC09-AA7F-11A7-335B-077F86273774}"/>
              </a:ext>
            </a:extLst>
          </p:cNvPr>
          <p:cNvCxnSpPr>
            <a:cxnSpLocks/>
          </p:cNvCxnSpPr>
          <p:nvPr/>
        </p:nvCxnSpPr>
        <p:spPr>
          <a:xfrm>
            <a:off x="639373" y="614635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9810951-D214-AF5B-A064-3B92407DAD4F}"/>
              </a:ext>
            </a:extLst>
          </p:cNvPr>
          <p:cNvCxnSpPr>
            <a:cxnSpLocks/>
            <a:stCxn id="69" idx="6"/>
          </p:cNvCxnSpPr>
          <p:nvPr/>
        </p:nvCxnSpPr>
        <p:spPr>
          <a:xfrm flipV="1">
            <a:off x="8653658" y="2770398"/>
            <a:ext cx="2841310" cy="7261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7862D75-BAE1-B158-0D01-27461CC5134D}"/>
              </a:ext>
            </a:extLst>
          </p:cNvPr>
          <p:cNvCxnSpPr>
            <a:cxnSpLocks/>
            <a:stCxn id="65" idx="2"/>
          </p:cNvCxnSpPr>
          <p:nvPr/>
        </p:nvCxnSpPr>
        <p:spPr>
          <a:xfrm flipV="1">
            <a:off x="561965" y="2770398"/>
            <a:ext cx="8065103" cy="7261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ttangolo 45">
            <a:extLst>
              <a:ext uri="{FF2B5EF4-FFF2-40B4-BE49-F238E27FC236}">
                <a16:creationId xmlns:a16="http://schemas.microsoft.com/office/drawing/2014/main" id="{AF04FB74-6F52-653C-917D-C7B18E55E98A}"/>
              </a:ext>
            </a:extLst>
          </p:cNvPr>
          <p:cNvSpPr/>
          <p:nvPr/>
        </p:nvSpPr>
        <p:spPr>
          <a:xfrm>
            <a:off x="5588431" y="3264774"/>
            <a:ext cx="1593117" cy="17291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D7D94158-6A40-7255-E084-FA88193C4510}"/>
              </a:ext>
            </a:extLst>
          </p:cNvPr>
          <p:cNvSpPr/>
          <p:nvPr/>
        </p:nvSpPr>
        <p:spPr>
          <a:xfrm>
            <a:off x="5795787" y="2199748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A103510C-9E35-03B9-07E4-B3CC55BBA79E}"/>
              </a:ext>
            </a:extLst>
          </p:cNvPr>
          <p:cNvSpPr/>
          <p:nvPr/>
        </p:nvSpPr>
        <p:spPr>
          <a:xfrm>
            <a:off x="7270135" y="3264774"/>
            <a:ext cx="1593117" cy="273905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23DD7642-23D0-678E-2E2C-8972AFB7A474}"/>
              </a:ext>
            </a:extLst>
          </p:cNvPr>
          <p:cNvSpPr/>
          <p:nvPr/>
        </p:nvSpPr>
        <p:spPr>
          <a:xfrm>
            <a:off x="3899212" y="3261536"/>
            <a:ext cx="1577714" cy="17246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1F0AF9B-0739-8AD3-A4F2-D5BA1801F09F}"/>
              </a:ext>
            </a:extLst>
          </p:cNvPr>
          <p:cNvSpPr/>
          <p:nvPr/>
        </p:nvSpPr>
        <p:spPr>
          <a:xfrm>
            <a:off x="2200139" y="3260874"/>
            <a:ext cx="1584914" cy="1724672"/>
          </a:xfrm>
          <a:prstGeom prst="rect">
            <a:avLst/>
          </a:prstGeom>
          <a:solidFill>
            <a:srgbClr val="C82A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E3AE6438-C6D2-9506-10C2-D54F37F111BA}"/>
              </a:ext>
            </a:extLst>
          </p:cNvPr>
          <p:cNvSpPr/>
          <p:nvPr/>
        </p:nvSpPr>
        <p:spPr>
          <a:xfrm>
            <a:off x="5182395" y="5054297"/>
            <a:ext cx="1254670" cy="124556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Bando attivo!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E70BA3E7-DF6A-9326-AB97-C555CCA5C16A}"/>
              </a:ext>
            </a:extLst>
          </p:cNvPr>
          <p:cNvSpPr/>
          <p:nvPr/>
        </p:nvSpPr>
        <p:spPr>
          <a:xfrm>
            <a:off x="4073355" y="2190695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19C91FB4-7CED-33A2-03D3-54C0A7C30700}"/>
              </a:ext>
            </a:extLst>
          </p:cNvPr>
          <p:cNvSpPr/>
          <p:nvPr/>
        </p:nvSpPr>
        <p:spPr>
          <a:xfrm>
            <a:off x="2410560" y="2190695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5107481-BAF2-CF43-2FB4-6877F3195A30}"/>
              </a:ext>
            </a:extLst>
          </p:cNvPr>
          <p:cNvSpPr txBox="1"/>
          <p:nvPr/>
        </p:nvSpPr>
        <p:spPr>
          <a:xfrm>
            <a:off x="1398921" y="1812981"/>
            <a:ext cx="308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82A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 Aprile 2024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4A0F409-29B7-9DAF-3EE1-40870FC145FA}"/>
              </a:ext>
            </a:extLst>
          </p:cNvPr>
          <p:cNvSpPr txBox="1"/>
          <p:nvPr/>
        </p:nvSpPr>
        <p:spPr>
          <a:xfrm>
            <a:off x="5603833" y="3575533"/>
            <a:ext cx="1577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DDS n. 12206/2024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Approvazione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Bando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2B8B26B1-778F-F9E5-2C4B-514FBB7F0D81}"/>
              </a:ext>
            </a:extLst>
          </p:cNvPr>
          <p:cNvSpPr txBox="1"/>
          <p:nvPr/>
        </p:nvSpPr>
        <p:spPr>
          <a:xfrm>
            <a:off x="4842516" y="1818109"/>
            <a:ext cx="308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600" b="1" kern="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6 agosto 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2024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C5BC3B8D-FA9F-860F-D398-3B868C97C73C}"/>
              </a:ext>
            </a:extLst>
          </p:cNvPr>
          <p:cNvSpPr/>
          <p:nvPr/>
        </p:nvSpPr>
        <p:spPr>
          <a:xfrm>
            <a:off x="189511" y="2778673"/>
            <a:ext cx="1808126" cy="1727696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1F5A0802-CFF7-A65F-469F-3935FF49FFA8}"/>
              </a:ext>
            </a:extLst>
          </p:cNvPr>
          <p:cNvSpPr txBox="1"/>
          <p:nvPr/>
        </p:nvSpPr>
        <p:spPr>
          <a:xfrm>
            <a:off x="3094070" y="1812745"/>
            <a:ext cx="308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15 Aprile 2024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DEA4D7F-84B9-B2C2-582F-C2362B72238D}"/>
              </a:ext>
            </a:extLst>
          </p:cNvPr>
          <p:cNvSpPr txBox="1"/>
          <p:nvPr/>
        </p:nvSpPr>
        <p:spPr>
          <a:xfrm>
            <a:off x="3981791" y="3424964"/>
            <a:ext cx="1455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DGR n. 2199/2024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Istituzione della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600" kern="0" dirty="0">
                <a:solidFill>
                  <a:prstClr val="whit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misura</a:t>
            </a:r>
          </a:p>
          <a:p>
            <a:pPr algn="ctr" defTabSz="914400">
              <a:buClr>
                <a:srgbClr val="000000"/>
              </a:buClr>
              <a:defRPr/>
            </a:pPr>
            <a:r>
              <a:rPr lang="it-IT" sz="1600" kern="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“</a:t>
            </a:r>
            <a:r>
              <a:rPr lang="it-IT" sz="1600" kern="0" dirty="0" err="1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Ri.Circo.Lo</a:t>
            </a:r>
            <a:r>
              <a:rPr lang="it-IT" sz="1600" kern="0" dirty="0">
                <a:solidFill>
                  <a:prstClr val="white"/>
                </a:solidFill>
                <a:latin typeface="Century Gothic" panose="020B0502020202020204" pitchFamily="34" charset="0"/>
                <a:cs typeface="Arial"/>
              </a:rPr>
              <a:t>”</a:t>
            </a:r>
            <a:endParaRPr lang="it-IT" sz="1600" kern="0" dirty="0">
              <a:solidFill>
                <a:prstClr val="white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E2D1C76-4BEB-B514-9B9A-A241D9F7E597}"/>
              </a:ext>
            </a:extLst>
          </p:cNvPr>
          <p:cNvSpPr txBox="1"/>
          <p:nvPr/>
        </p:nvSpPr>
        <p:spPr>
          <a:xfrm>
            <a:off x="2095834" y="3325228"/>
            <a:ext cx="1781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Parere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favorevole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dell’Autorità di Gestione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DGR Criteri Bando</a:t>
            </a:r>
          </a:p>
        </p:txBody>
      </p:sp>
      <p:sp>
        <p:nvSpPr>
          <p:cNvPr id="61" name="Rettangolo con un angolo arrotondato 60">
            <a:extLst>
              <a:ext uri="{FF2B5EF4-FFF2-40B4-BE49-F238E27FC236}">
                <a16:creationId xmlns:a16="http://schemas.microsoft.com/office/drawing/2014/main" id="{731CFF42-E5FD-49B7-7CA8-78C8DD48017F}"/>
              </a:ext>
            </a:extLst>
          </p:cNvPr>
          <p:cNvSpPr/>
          <p:nvPr/>
        </p:nvSpPr>
        <p:spPr>
          <a:xfrm>
            <a:off x="7212661" y="4378892"/>
            <a:ext cx="2296732" cy="525582"/>
          </a:xfrm>
          <a:prstGeom prst="round1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b="1" dirty="0">
                <a:latin typeface="Century Gothic" panose="020B0502020202020204" pitchFamily="34" charset="0"/>
              </a:rPr>
              <a:t>1 ottobre 2024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6DEAA4C4-961C-0E32-DF60-7D4DE94CBF30}"/>
              </a:ext>
            </a:extLst>
          </p:cNvPr>
          <p:cNvSpPr txBox="1"/>
          <p:nvPr/>
        </p:nvSpPr>
        <p:spPr>
          <a:xfrm>
            <a:off x="7270135" y="4103851"/>
            <a:ext cx="23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entury Gothic" panose="020B0502020202020204" pitchFamily="34" charset="0"/>
              </a:rPr>
              <a:t>Data di apertura</a:t>
            </a:r>
            <a:r>
              <a:rPr lang="it-IT" sz="1400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788DB7B0-5B9F-CC43-B87D-4060E9879E24}"/>
              </a:ext>
            </a:extLst>
          </p:cNvPr>
          <p:cNvSpPr txBox="1"/>
          <p:nvPr/>
        </p:nvSpPr>
        <p:spPr>
          <a:xfrm>
            <a:off x="7270135" y="5020549"/>
            <a:ext cx="23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entury Gothic" panose="020B0502020202020204" pitchFamily="34" charset="0"/>
              </a:rPr>
              <a:t>Data di chiusura:</a:t>
            </a:r>
          </a:p>
        </p:txBody>
      </p:sp>
      <p:sp>
        <p:nvSpPr>
          <p:cNvPr id="64" name="Rettangolo con un angolo arrotondato 63">
            <a:extLst>
              <a:ext uri="{FF2B5EF4-FFF2-40B4-BE49-F238E27FC236}">
                <a16:creationId xmlns:a16="http://schemas.microsoft.com/office/drawing/2014/main" id="{F5AD5BFF-FB1F-9B94-26B4-9D346E574D75}"/>
              </a:ext>
            </a:extLst>
          </p:cNvPr>
          <p:cNvSpPr/>
          <p:nvPr/>
        </p:nvSpPr>
        <p:spPr>
          <a:xfrm>
            <a:off x="7226117" y="5292653"/>
            <a:ext cx="2283276" cy="507751"/>
          </a:xfrm>
          <a:prstGeom prst="round1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latin typeface="Century Gothic" panose="020B0502020202020204" pitchFamily="34" charset="0"/>
              </a:rPr>
              <a:t>15 gennaio 2025</a:t>
            </a: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6E469BB0-E3B9-DBF4-EA58-F49BB5BF32A3}"/>
              </a:ext>
            </a:extLst>
          </p:cNvPr>
          <p:cNvSpPr/>
          <p:nvPr/>
        </p:nvSpPr>
        <p:spPr>
          <a:xfrm>
            <a:off x="561965" y="2190695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6" name="Immagine 65" descr="Immagine che contiene schizzo, simbolo, bianco, design&#10;&#10;Descrizione generata automaticamente">
            <a:extLst>
              <a:ext uri="{FF2B5EF4-FFF2-40B4-BE49-F238E27FC236}">
                <a16:creationId xmlns:a16="http://schemas.microsoft.com/office/drawing/2014/main" id="{F1749C31-01F4-85ED-DC27-75219C03AE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t="21453" r="25434" b="17133"/>
          <a:stretch/>
        </p:blipFill>
        <p:spPr>
          <a:xfrm rot="747048">
            <a:off x="823395" y="2392570"/>
            <a:ext cx="651067" cy="766752"/>
          </a:xfrm>
          <a:prstGeom prst="rect">
            <a:avLst/>
          </a:prstGeom>
        </p:spPr>
      </p:pic>
      <p:pic>
        <p:nvPicPr>
          <p:cNvPr id="67" name="Immagine 66" descr="Immagine che contiene simbolo, schizzo, Carattere, design&#10;&#10;Descrizione generata automaticamente">
            <a:extLst>
              <a:ext uri="{FF2B5EF4-FFF2-40B4-BE49-F238E27FC236}">
                <a16:creationId xmlns:a16="http://schemas.microsoft.com/office/drawing/2014/main" id="{78E414D8-87BE-8AE7-BC30-6FB404A35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87" y="2373914"/>
            <a:ext cx="745525" cy="745525"/>
          </a:xfrm>
          <a:prstGeom prst="rect">
            <a:avLst/>
          </a:prstGeom>
        </p:spPr>
      </p:pic>
      <p:pic>
        <p:nvPicPr>
          <p:cNvPr id="68" name="Immagine 67" descr="Immagine che contiene disegno, clipart, schizzo, Line art&#10;&#10;Descrizione generata automaticamente">
            <a:extLst>
              <a:ext uri="{FF2B5EF4-FFF2-40B4-BE49-F238E27FC236}">
                <a16:creationId xmlns:a16="http://schemas.microsoft.com/office/drawing/2014/main" id="{18452022-C4CE-4E47-3465-E33B626606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4545" r="10270" b="14545"/>
          <a:stretch/>
        </p:blipFill>
        <p:spPr>
          <a:xfrm>
            <a:off x="6009659" y="2417866"/>
            <a:ext cx="766061" cy="653773"/>
          </a:xfrm>
          <a:prstGeom prst="rect">
            <a:avLst/>
          </a:prstGeom>
        </p:spPr>
      </p:pic>
      <p:sp>
        <p:nvSpPr>
          <p:cNvPr id="69" name="Ovale 68">
            <a:extLst>
              <a:ext uri="{FF2B5EF4-FFF2-40B4-BE49-F238E27FC236}">
                <a16:creationId xmlns:a16="http://schemas.microsoft.com/office/drawing/2014/main" id="{5588BAB5-8ABA-C8D1-5056-89E2FFD893EA}"/>
              </a:ext>
            </a:extLst>
          </p:cNvPr>
          <p:cNvSpPr/>
          <p:nvPr/>
        </p:nvSpPr>
        <p:spPr>
          <a:xfrm>
            <a:off x="7479731" y="2190695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0" name="Immagine 6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CCE3138-B052-F6C6-DF6C-5C2171065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55" y="2324328"/>
            <a:ext cx="722897" cy="722897"/>
          </a:xfrm>
          <a:prstGeom prst="rect">
            <a:avLst/>
          </a:prstGeom>
        </p:spPr>
      </p:pic>
      <p:pic>
        <p:nvPicPr>
          <p:cNvPr id="71" name="Immagine 70" descr="Immagine che contiene schermata, design&#10;&#10;Descrizione generata automaticamente">
            <a:extLst>
              <a:ext uri="{FF2B5EF4-FFF2-40B4-BE49-F238E27FC236}">
                <a16:creationId xmlns:a16="http://schemas.microsoft.com/office/drawing/2014/main" id="{6B45AE72-8F6A-6927-C958-3C4890B85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94" y="2434278"/>
            <a:ext cx="679901" cy="691791"/>
          </a:xfrm>
          <a:prstGeom prst="rect">
            <a:avLst/>
          </a:prstGeom>
        </p:spPr>
      </p:pic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B93F4599-FD0A-9E5E-05FA-DFEE7B157146}"/>
              </a:ext>
            </a:extLst>
          </p:cNvPr>
          <p:cNvSpPr txBox="1"/>
          <p:nvPr/>
        </p:nvSpPr>
        <p:spPr>
          <a:xfrm>
            <a:off x="7285537" y="3357637"/>
            <a:ext cx="157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Presentazione domande sul </a:t>
            </a:r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portale </a:t>
            </a:r>
            <a:r>
              <a:rPr lang="it-IT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BeS</a:t>
            </a:r>
            <a:r>
              <a:rPr lang="it-IT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</a:p>
        </p:txBody>
      </p:sp>
      <p:pic>
        <p:nvPicPr>
          <p:cNvPr id="73" name="Immagine 72" descr="Immagine che contiene strumento, arte&#10;&#10;Descrizione generata automaticamente con attendibilità media">
            <a:extLst>
              <a:ext uri="{FF2B5EF4-FFF2-40B4-BE49-F238E27FC236}">
                <a16:creationId xmlns:a16="http://schemas.microsoft.com/office/drawing/2014/main" id="{74CBDC6F-F3AF-0125-4D1B-96561A006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5195">
            <a:off x="6271555" y="5334560"/>
            <a:ext cx="1008329" cy="635247"/>
          </a:xfrm>
          <a:prstGeom prst="rect">
            <a:avLst/>
          </a:prstGeom>
        </p:spPr>
      </p:pic>
      <p:sp>
        <p:nvSpPr>
          <p:cNvPr id="74" name="Rettangolo 73">
            <a:extLst>
              <a:ext uri="{FF2B5EF4-FFF2-40B4-BE49-F238E27FC236}">
                <a16:creationId xmlns:a16="http://schemas.microsoft.com/office/drawing/2014/main" id="{839C584D-8CF0-E17B-9B38-702B4EECDB71}"/>
              </a:ext>
            </a:extLst>
          </p:cNvPr>
          <p:cNvSpPr/>
          <p:nvPr/>
        </p:nvSpPr>
        <p:spPr>
          <a:xfrm>
            <a:off x="9655111" y="3126069"/>
            <a:ext cx="2148311" cy="318275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73395AC4-7163-BED8-4C44-0798AAC117E3}"/>
              </a:ext>
            </a:extLst>
          </p:cNvPr>
          <p:cNvSpPr txBox="1"/>
          <p:nvPr/>
        </p:nvSpPr>
        <p:spPr>
          <a:xfrm>
            <a:off x="6570166" y="1511257"/>
            <a:ext cx="308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Ottobre 2024/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Gennaio 2025</a:t>
            </a:r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14B477D4-1C70-B29A-1A36-73C16071DC1A}"/>
              </a:ext>
            </a:extLst>
          </p:cNvPr>
          <p:cNvSpPr/>
          <p:nvPr/>
        </p:nvSpPr>
        <p:spPr>
          <a:xfrm>
            <a:off x="9902336" y="2063015"/>
            <a:ext cx="1592632" cy="15926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425786F7-6CF0-E508-A940-09C78E824D92}"/>
              </a:ext>
            </a:extLst>
          </p:cNvPr>
          <p:cNvSpPr txBox="1"/>
          <p:nvPr/>
        </p:nvSpPr>
        <p:spPr>
          <a:xfrm>
            <a:off x="9696322" y="3652981"/>
            <a:ext cx="21263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entury Gothic" panose="020B0502020202020204" pitchFamily="34" charset="0"/>
              </a:rPr>
              <a:t>A seguito di istruttoria delle domande</a:t>
            </a:r>
            <a:endParaRPr lang="it-IT" sz="1400" u="none" strike="noStrike" kern="1200" baseline="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u="none" strike="noStrike" kern="1200" baseline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Approvazione graduatoria </a:t>
            </a:r>
            <a:r>
              <a:rPr lang="it-IT" sz="1400" b="1" u="none" strike="noStrike" kern="1200" baseline="0" dirty="0">
                <a:latin typeface="Century Gothic" panose="020B0502020202020204" pitchFamily="34" charset="0"/>
              </a:rPr>
              <a:t>Entro120 giorni </a:t>
            </a:r>
            <a:r>
              <a:rPr lang="it-IT" sz="1400" u="none" strike="noStrike" kern="1200" baseline="0" dirty="0">
                <a:latin typeface="Century Gothic" panose="020B0502020202020204" pitchFamily="34" charset="0"/>
              </a:rPr>
              <a:t>dalla chiusura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Presentazione rendicontazione </a:t>
            </a:r>
            <a:r>
              <a:rPr lang="it-IT" sz="1400" b="1" dirty="0">
                <a:latin typeface="Century Gothic" panose="020B0502020202020204" pitchFamily="34" charset="0"/>
              </a:rPr>
              <a:t>Entro 24 </a:t>
            </a:r>
            <a:r>
              <a:rPr lang="it-IT" sz="1400" b="1">
                <a:latin typeface="Century Gothic" panose="020B0502020202020204" pitchFamily="34" charset="0"/>
              </a:rPr>
              <a:t>mesi </a:t>
            </a:r>
            <a:r>
              <a:rPr lang="it-IT" sz="1400">
                <a:latin typeface="Century Gothic" panose="020B0502020202020204" pitchFamily="34" charset="0"/>
              </a:rPr>
              <a:t>dall’assegnazione </a:t>
            </a:r>
            <a:r>
              <a:rPr lang="it-IT" sz="1400" dirty="0">
                <a:latin typeface="Century Gothic" panose="020B0502020202020204" pitchFamily="34" charset="0"/>
              </a:rPr>
              <a:t>del contributo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F740C69A-5BC4-0909-4B4C-77728A8F5C50}"/>
              </a:ext>
            </a:extLst>
          </p:cNvPr>
          <p:cNvSpPr txBox="1"/>
          <p:nvPr/>
        </p:nvSpPr>
        <p:spPr>
          <a:xfrm>
            <a:off x="9179483" y="1439693"/>
            <a:ext cx="308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Maggio 2025/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Maggio 2027</a:t>
            </a:r>
          </a:p>
        </p:txBody>
      </p:sp>
      <p:pic>
        <p:nvPicPr>
          <p:cNvPr id="79" name="Immagine 78" descr="Immagine che contiene clipart, emoticon, Elementi grafici, cartone animato&#10;&#10;Descrizione generata automaticamente">
            <a:extLst>
              <a:ext uri="{FF2B5EF4-FFF2-40B4-BE49-F238E27FC236}">
                <a16:creationId xmlns:a16="http://schemas.microsoft.com/office/drawing/2014/main" id="{016108B4-0F44-88A2-C720-4BDBC1465D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359" y="2311805"/>
            <a:ext cx="1063273" cy="1063273"/>
          </a:xfrm>
          <a:prstGeom prst="rect">
            <a:avLst/>
          </a:prstGeom>
        </p:spPr>
      </p:pic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D03E2A5D-7DEF-9E99-67B0-0E5DD106771D}"/>
              </a:ext>
            </a:extLst>
          </p:cNvPr>
          <p:cNvSpPr txBox="1"/>
          <p:nvPr/>
        </p:nvSpPr>
        <p:spPr>
          <a:xfrm>
            <a:off x="261939" y="1838835"/>
            <a:ext cx="183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6 Luglio 2023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6B055F-C89B-B435-C03C-DC4CB2412BE9}"/>
              </a:ext>
            </a:extLst>
          </p:cNvPr>
          <p:cNvSpPr txBox="1"/>
          <p:nvPr/>
        </p:nvSpPr>
        <p:spPr>
          <a:xfrm>
            <a:off x="1059070" y="850956"/>
            <a:ext cx="973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Bando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Ri.circo.lo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Risorse circolari in Lombardia per gli Enti Locali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Prevenzione rifiuti e raccolta finalizzata al riciclo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05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AD7F4-A090-FE5F-AD82-08DA9EFDB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E1106E8-3D54-C122-64ED-1F8E9D16C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F2506271-CEEE-86FC-D194-A43275AD5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59192B86-60AA-43D8-C002-D027D858700E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3C7D885-1755-52BB-D8D0-E23409B09750}"/>
              </a:ext>
            </a:extLst>
          </p:cNvPr>
          <p:cNvSpPr txBox="1"/>
          <p:nvPr/>
        </p:nvSpPr>
        <p:spPr>
          <a:xfrm>
            <a:off x="2181885" y="310978"/>
            <a:ext cx="945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Azione 2.6.2: Bando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Ri.Circo.Lo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.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RIsorse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CIRCOlari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in </a:t>
            </a:r>
            <a:r>
              <a:rPr lang="it-IT" dirty="0" err="1">
                <a:solidFill>
                  <a:srgbClr val="007239"/>
                </a:solidFill>
                <a:latin typeface="Century Gothic" panose="020B0502020202020204" pitchFamily="34" charset="0"/>
              </a:rPr>
              <a:t>LOmbardia</a:t>
            </a:r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it-IT" dirty="0">
                <a:solidFill>
                  <a:srgbClr val="007239"/>
                </a:solidFill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CBC65543-8867-0394-805B-D9B3343DCEE4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A27D2628-4F2C-E77E-A1F9-C2124EF22B88}"/>
              </a:ext>
            </a:extLst>
          </p:cNvPr>
          <p:cNvCxnSpPr>
            <a:cxnSpLocks/>
          </p:cNvCxnSpPr>
          <p:nvPr/>
        </p:nvCxnSpPr>
        <p:spPr>
          <a:xfrm>
            <a:off x="609600" y="6161671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65B97212-C3A6-90F3-D2C8-C17EAC37FC30}"/>
              </a:ext>
            </a:extLst>
          </p:cNvPr>
          <p:cNvSpPr/>
          <p:nvPr/>
        </p:nvSpPr>
        <p:spPr>
          <a:xfrm>
            <a:off x="3135441" y="3301958"/>
            <a:ext cx="1808126" cy="2247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BF5C31D0-2742-CD3C-5874-DEE30F376DE2}"/>
              </a:ext>
            </a:extLst>
          </p:cNvPr>
          <p:cNvCxnSpPr>
            <a:cxnSpLocks/>
          </p:cNvCxnSpPr>
          <p:nvPr/>
        </p:nvCxnSpPr>
        <p:spPr>
          <a:xfrm>
            <a:off x="2672786" y="2845719"/>
            <a:ext cx="7907824" cy="0"/>
          </a:xfrm>
          <a:prstGeom prst="line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e 46">
            <a:extLst>
              <a:ext uri="{FF2B5EF4-FFF2-40B4-BE49-F238E27FC236}">
                <a16:creationId xmlns:a16="http://schemas.microsoft.com/office/drawing/2014/main" id="{C469CCD9-0363-0AF0-0E86-0B920E6037C3}"/>
              </a:ext>
            </a:extLst>
          </p:cNvPr>
          <p:cNvSpPr/>
          <p:nvPr/>
        </p:nvSpPr>
        <p:spPr>
          <a:xfrm>
            <a:off x="3465791" y="2231596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F301719-503F-ABCE-2195-19FB5F08CB25}"/>
              </a:ext>
            </a:extLst>
          </p:cNvPr>
          <p:cNvSpPr txBox="1"/>
          <p:nvPr/>
        </p:nvSpPr>
        <p:spPr>
          <a:xfrm>
            <a:off x="1001718" y="849247"/>
            <a:ext cx="973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Bando </a:t>
            </a:r>
            <a:r>
              <a:rPr kumimoji="0" lang="it-IT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Ri.circo.lo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 «STEP» per il riciclo di materie prime critiche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2000" b="1" kern="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Recupero fosforo da fanghi e materie prime critiche da batterie e RAEE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981DE09-3D8D-D224-CAC2-FD20CA13F351}"/>
              </a:ext>
            </a:extLst>
          </p:cNvPr>
          <p:cNvSpPr txBox="1"/>
          <p:nvPr/>
        </p:nvSpPr>
        <p:spPr>
          <a:xfrm>
            <a:off x="516667" y="1653016"/>
            <a:ext cx="308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24 ottobre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2024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8790772-1BCC-5D8D-E066-5836BAC7870D}"/>
              </a:ext>
            </a:extLst>
          </p:cNvPr>
          <p:cNvSpPr txBox="1"/>
          <p:nvPr/>
        </p:nvSpPr>
        <p:spPr>
          <a:xfrm>
            <a:off x="4472992" y="1633914"/>
            <a:ext cx="308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600" b="1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Gennaio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2025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DFF057F8-960B-A17B-5673-F82EEE8E5015}"/>
              </a:ext>
            </a:extLst>
          </p:cNvPr>
          <p:cNvSpPr/>
          <p:nvPr/>
        </p:nvSpPr>
        <p:spPr>
          <a:xfrm>
            <a:off x="1198833" y="3301958"/>
            <a:ext cx="1808126" cy="2247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3888E91B-B2F5-3A50-80CB-A00096AB07A9}"/>
              </a:ext>
            </a:extLst>
          </p:cNvPr>
          <p:cNvSpPr txBox="1"/>
          <p:nvPr/>
        </p:nvSpPr>
        <p:spPr>
          <a:xfrm>
            <a:off x="1146204" y="3647804"/>
            <a:ext cx="1907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Approvazione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Criteri selezione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operazioni 2.9.1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600" kern="0" dirty="0">
                <a:latin typeface="Century Gothic" panose="020B0502020202020204" pitchFamily="34" charset="0"/>
                <a:cs typeface="Arial"/>
                <a:sym typeface="Arial"/>
              </a:rPr>
              <a:t>da parte del 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Comitato Sorveglianza)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466E9F60-2D4A-C05A-4D9F-5773C2500FFC}"/>
              </a:ext>
            </a:extLst>
          </p:cNvPr>
          <p:cNvSpPr txBox="1"/>
          <p:nvPr/>
        </p:nvSpPr>
        <p:spPr>
          <a:xfrm>
            <a:off x="2458082" y="1635794"/>
            <a:ext cx="308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Novembre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2024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65BC85D4-77B6-582E-B95E-F202B4757F52}"/>
              </a:ext>
            </a:extLst>
          </p:cNvPr>
          <p:cNvSpPr txBox="1"/>
          <p:nvPr/>
        </p:nvSpPr>
        <p:spPr>
          <a:xfrm>
            <a:off x="3254184" y="3661634"/>
            <a:ext cx="1618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Deliberazione di Giunta Regionale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di approvazione criteri del bando </a:t>
            </a:r>
            <a:endParaRPr lang="it-IT" sz="1600" kern="0" dirty="0"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DF88D4C4-61FF-DB48-820F-7655D6E8D164}"/>
              </a:ext>
            </a:extLst>
          </p:cNvPr>
          <p:cNvSpPr/>
          <p:nvPr/>
        </p:nvSpPr>
        <p:spPr>
          <a:xfrm>
            <a:off x="1498859" y="2231596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6" name="Immagine 55" descr="Immagine che contiene schizzo, simbolo, bianco, design&#10;&#10;Descrizione generata automaticamente">
            <a:extLst>
              <a:ext uri="{FF2B5EF4-FFF2-40B4-BE49-F238E27FC236}">
                <a16:creationId xmlns:a16="http://schemas.microsoft.com/office/drawing/2014/main" id="{41FCB45C-5CA2-7198-D146-D151E1052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8" t="21453" r="25434" b="17133"/>
          <a:stretch/>
        </p:blipFill>
        <p:spPr>
          <a:xfrm rot="747048">
            <a:off x="1760289" y="2433471"/>
            <a:ext cx="651067" cy="766752"/>
          </a:xfrm>
          <a:prstGeom prst="rect">
            <a:avLst/>
          </a:prstGeom>
        </p:spPr>
      </p:pic>
      <p:pic>
        <p:nvPicPr>
          <p:cNvPr id="57" name="Immagine 5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5FFC01F-E76A-B56C-AC37-D134F2BB5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63" y="2365229"/>
            <a:ext cx="722897" cy="722897"/>
          </a:xfrm>
          <a:prstGeom prst="rect">
            <a:avLst/>
          </a:prstGeom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EDF31E3-86CB-1EA4-7CDE-A7C012148CE0}"/>
              </a:ext>
            </a:extLst>
          </p:cNvPr>
          <p:cNvSpPr txBox="1"/>
          <p:nvPr/>
        </p:nvSpPr>
        <p:spPr>
          <a:xfrm>
            <a:off x="8479707" y="1616121"/>
            <a:ext cx="308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Anno 2025/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600" b="1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Anno 2027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2A44DCB3-2432-A0E2-6CA2-A58964832C8A}"/>
              </a:ext>
            </a:extLst>
          </p:cNvPr>
          <p:cNvSpPr/>
          <p:nvPr/>
        </p:nvSpPr>
        <p:spPr>
          <a:xfrm>
            <a:off x="5111403" y="3301958"/>
            <a:ext cx="1808126" cy="2247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B759F08B-F946-AF28-63E9-7F0F70F40B0A}"/>
              </a:ext>
            </a:extLst>
          </p:cNvPr>
          <p:cNvSpPr txBox="1"/>
          <p:nvPr/>
        </p:nvSpPr>
        <p:spPr>
          <a:xfrm>
            <a:off x="5240067" y="3970778"/>
            <a:ext cx="1618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Decreto </a:t>
            </a: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di approvazione del bando </a:t>
            </a:r>
            <a:endParaRPr lang="it-IT" sz="1600" kern="0" dirty="0"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25CCACB7-CD81-D1F1-9C5C-53271A43730C}"/>
              </a:ext>
            </a:extLst>
          </p:cNvPr>
          <p:cNvSpPr/>
          <p:nvPr/>
        </p:nvSpPr>
        <p:spPr>
          <a:xfrm>
            <a:off x="5408765" y="2257806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2" name="Immagine 61" descr="Immagine che contiene disegno, clipart, schizzo, Line art&#10;&#10;Descrizione generata automaticamente">
            <a:extLst>
              <a:ext uri="{FF2B5EF4-FFF2-40B4-BE49-F238E27FC236}">
                <a16:creationId xmlns:a16="http://schemas.microsoft.com/office/drawing/2014/main" id="{134C78BB-B03C-CE0E-4E9B-33AEADCBDA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4545" r="10270" b="14545"/>
          <a:stretch/>
        </p:blipFill>
        <p:spPr>
          <a:xfrm>
            <a:off x="5632435" y="2529370"/>
            <a:ext cx="766061" cy="653773"/>
          </a:xfrm>
          <a:prstGeom prst="rect">
            <a:avLst/>
          </a:prstGeom>
        </p:spPr>
      </p:pic>
      <p:sp>
        <p:nvSpPr>
          <p:cNvPr id="63" name="Rettangolo 62">
            <a:extLst>
              <a:ext uri="{FF2B5EF4-FFF2-40B4-BE49-F238E27FC236}">
                <a16:creationId xmlns:a16="http://schemas.microsoft.com/office/drawing/2014/main" id="{EBFE56AA-7369-D4E0-B4BA-B946E4BC505B}"/>
              </a:ext>
            </a:extLst>
          </p:cNvPr>
          <p:cNvSpPr/>
          <p:nvPr/>
        </p:nvSpPr>
        <p:spPr>
          <a:xfrm>
            <a:off x="7077404" y="3301958"/>
            <a:ext cx="1808126" cy="2247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0592039A-9B4C-E377-BD76-ABC21486A7D5}"/>
              </a:ext>
            </a:extLst>
          </p:cNvPr>
          <p:cNvSpPr txBox="1"/>
          <p:nvPr/>
        </p:nvSpPr>
        <p:spPr>
          <a:xfrm>
            <a:off x="7202872" y="3887257"/>
            <a:ext cx="1618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Presentazione della domanda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sul portale </a:t>
            </a:r>
            <a:r>
              <a:rPr kumimoji="0" lang="it-IT" sz="16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Arial"/>
                <a:sym typeface="Arial"/>
              </a:rPr>
              <a:t>BeS</a:t>
            </a:r>
            <a:endParaRPr lang="it-IT" sz="1600" kern="0" dirty="0"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7B08AF65-13DC-4E22-CC38-02CB4A7B06A8}"/>
              </a:ext>
            </a:extLst>
          </p:cNvPr>
          <p:cNvSpPr txBox="1"/>
          <p:nvPr/>
        </p:nvSpPr>
        <p:spPr>
          <a:xfrm>
            <a:off x="6431646" y="1633914"/>
            <a:ext cx="308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it-IT" sz="1600" b="1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/>
                <a:sym typeface="Arial"/>
              </a:rPr>
              <a:t>Maggio 2025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22978F21-21AB-F449-8262-ACA679F8D614}"/>
              </a:ext>
            </a:extLst>
          </p:cNvPr>
          <p:cNvSpPr/>
          <p:nvPr/>
        </p:nvSpPr>
        <p:spPr>
          <a:xfrm>
            <a:off x="7425118" y="2266859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7" name="Immagine 66" descr="Immagine che contiene schizzo, design, paletta&#10;&#10;Descrizione generata automaticamente">
            <a:extLst>
              <a:ext uri="{FF2B5EF4-FFF2-40B4-BE49-F238E27FC236}">
                <a16:creationId xmlns:a16="http://schemas.microsoft.com/office/drawing/2014/main" id="{14FAFA44-3432-97F2-A5A2-9ECC9549A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t="15813" r="9988" b="13521"/>
          <a:stretch/>
        </p:blipFill>
        <p:spPr>
          <a:xfrm>
            <a:off x="7665780" y="2493580"/>
            <a:ext cx="718607" cy="749770"/>
          </a:xfrm>
          <a:prstGeom prst="rect">
            <a:avLst/>
          </a:prstGeom>
        </p:spPr>
      </p:pic>
      <p:sp>
        <p:nvSpPr>
          <p:cNvPr id="68" name="Rettangolo 67">
            <a:extLst>
              <a:ext uri="{FF2B5EF4-FFF2-40B4-BE49-F238E27FC236}">
                <a16:creationId xmlns:a16="http://schemas.microsoft.com/office/drawing/2014/main" id="{5A1345B8-35A2-5EFA-35AE-1A2B646318B0}"/>
              </a:ext>
            </a:extLst>
          </p:cNvPr>
          <p:cNvSpPr/>
          <p:nvPr/>
        </p:nvSpPr>
        <p:spPr>
          <a:xfrm>
            <a:off x="9060170" y="3301958"/>
            <a:ext cx="1808126" cy="22478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76C2E0DD-ABFD-DFCF-CC08-22C900CD788D}"/>
              </a:ext>
            </a:extLst>
          </p:cNvPr>
          <p:cNvSpPr txBox="1"/>
          <p:nvPr/>
        </p:nvSpPr>
        <p:spPr>
          <a:xfrm>
            <a:off x="9043405" y="3825702"/>
            <a:ext cx="21263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u="none" strike="noStrike" kern="1200" baseline="0" dirty="0">
                <a:latin typeface="Century Gothic" panose="020B0502020202020204" pitchFamily="34" charset="0"/>
              </a:rPr>
              <a:t>Approvazione graduatoria</a:t>
            </a:r>
            <a:endParaRPr lang="it-IT" sz="1400" u="none" strike="noStrike" kern="1200" baseline="0" dirty="0">
              <a:latin typeface="Century Gothic" panose="020B0502020202020204" pitchFamily="34" charset="0"/>
            </a:endParaRPr>
          </a:p>
          <a:p>
            <a:endParaRPr lang="it-IT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>
                <a:latin typeface="Century Gothic" panose="020B0502020202020204" pitchFamily="34" charset="0"/>
              </a:rPr>
              <a:t>Presentazione rendicontazione</a:t>
            </a:r>
            <a:endParaRPr lang="it-IT" sz="1400" dirty="0">
              <a:latin typeface="Century Gothic" panose="020B0502020202020204" pitchFamily="34" charset="0"/>
            </a:endParaRPr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A6CEE194-215C-D384-8FC3-D33ADCE4AC83}"/>
              </a:ext>
            </a:extLst>
          </p:cNvPr>
          <p:cNvSpPr/>
          <p:nvPr/>
        </p:nvSpPr>
        <p:spPr>
          <a:xfrm>
            <a:off x="9406683" y="2257806"/>
            <a:ext cx="1173927" cy="11739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1" name="Immagine 70" descr="Immagine che contiene clipart, emoticon, Elementi grafici, cartone animato&#10;&#10;Descrizione generata automaticamente">
            <a:extLst>
              <a:ext uri="{FF2B5EF4-FFF2-40B4-BE49-F238E27FC236}">
                <a16:creationId xmlns:a16="http://schemas.microsoft.com/office/drawing/2014/main" id="{329928E5-18BB-A8A6-6287-355C7EA49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74" y="2512697"/>
            <a:ext cx="687118" cy="6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6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DAAA6B4-52E9-4955-AD28-1CFE77056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9" b="7770"/>
          <a:stretch/>
        </p:blipFill>
        <p:spPr>
          <a:xfrm>
            <a:off x="6724650" y="6174047"/>
            <a:ext cx="4914900" cy="3729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7DF3127E-8E01-4FB9-AF7B-1FA04B30A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177"/>
          <a:stretch/>
        </p:blipFill>
        <p:spPr>
          <a:xfrm>
            <a:off x="552450" y="103643"/>
            <a:ext cx="1219228" cy="59326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1FF30456-04A3-251E-0384-AF3D33ACE66F}"/>
              </a:ext>
            </a:extLst>
          </p:cNvPr>
          <p:cNvCxnSpPr>
            <a:cxnSpLocks/>
          </p:cNvCxnSpPr>
          <p:nvPr/>
        </p:nvCxnSpPr>
        <p:spPr>
          <a:xfrm>
            <a:off x="609600" y="744798"/>
            <a:ext cx="11029950" cy="0"/>
          </a:xfrm>
          <a:prstGeom prst="line">
            <a:avLst/>
          </a:prstGeom>
          <a:ln>
            <a:solidFill>
              <a:srgbClr val="00723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58DA36-1991-BECA-B53A-4D8716203D0C}"/>
              </a:ext>
            </a:extLst>
          </p:cNvPr>
          <p:cNvSpPr txBox="1"/>
          <p:nvPr/>
        </p:nvSpPr>
        <p:spPr>
          <a:xfrm>
            <a:off x="606426" y="2150073"/>
            <a:ext cx="11029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entury Gothic" panose="020B0502020202020204" pitchFamily="34" charset="0"/>
              </a:rPr>
              <a:t>Grazie per l’attenzione</a:t>
            </a: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r>
              <a:rPr lang="it-IT" b="1" dirty="0">
                <a:solidFill>
                  <a:srgbClr val="297A38"/>
                </a:solidFill>
                <a:latin typeface="Century Gothic" panose="020B0502020202020204" pitchFamily="34" charset="0"/>
              </a:rPr>
              <a:t>www.fesr.regione.lombardia.it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89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845</Words>
  <Application>Microsoft Office PowerPoint</Application>
  <PresentationFormat>Widescreen</PresentationFormat>
  <Paragraphs>164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Helvetica</vt:lpstr>
      <vt:lpstr>StarSymbol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COMITATO DI SORVEGLIANZA PR FESR 2021-2027</dc:title>
  <dc:creator>Moreno Stambazzi</dc:creator>
  <cp:lastModifiedBy>Valentina Sachero</cp:lastModifiedBy>
  <cp:revision>110</cp:revision>
  <dcterms:created xsi:type="dcterms:W3CDTF">2022-09-21T12:06:12Z</dcterms:created>
  <dcterms:modified xsi:type="dcterms:W3CDTF">2024-10-22T16:45:47Z</dcterms:modified>
</cp:coreProperties>
</file>