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15124113"/>
  <p:notesSz cx="6858000" cy="9144000"/>
  <p:defaultTextStyle>
    <a:defPPr>
      <a:defRPr lang="it-IT"/>
    </a:defPPr>
    <a:lvl1pPr marL="0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46556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293113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39669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586225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32782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879338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25895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172451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4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88" autoAdjust="0"/>
    <p:restoredTop sz="94655" autoAdjust="0"/>
  </p:normalViewPr>
  <p:slideViewPr>
    <p:cSldViewPr snapToGrid="0" snapToObjects="1">
      <p:cViewPr varScale="1">
        <p:scale>
          <a:sx n="50" d="100"/>
          <a:sy n="50" d="100"/>
        </p:scale>
        <p:origin x="2784" y="36"/>
      </p:cViewPr>
      <p:guideLst>
        <p:guide orient="horz" pos="4764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ECFDC38-E1B3-4787-881C-6F38DBD460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37170"/>
            <a:ext cx="10688638" cy="119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8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34433" y="605666"/>
            <a:ext cx="9619774" cy="2520686"/>
          </a:xfrm>
          <a:prstGeom prst="rect">
            <a:avLst/>
          </a:prstGeom>
        </p:spPr>
        <p:txBody>
          <a:bodyPr vert="horz" lIns="129311" tIns="64655" rIns="129311" bIns="64655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4433" y="3528961"/>
            <a:ext cx="9619774" cy="9981216"/>
          </a:xfrm>
          <a:prstGeom prst="rect">
            <a:avLst/>
          </a:prstGeom>
        </p:spPr>
        <p:txBody>
          <a:bodyPr vert="horz" lIns="129311" tIns="64655" rIns="129311" bIns="64655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534433" y="14017814"/>
            <a:ext cx="249401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D056E-D887-6B4C-9F7B-18530BE89DEF}" type="datetimeFigureOut">
              <a:rPr lang="it-IT" smtClean="0"/>
              <a:t>22/02/2023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651953" y="14017814"/>
            <a:ext cx="338473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660192" y="14017814"/>
            <a:ext cx="249401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B30CE-5B24-6F42-943B-0B6F07003A6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947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6556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4917" indent="-484917" algn="l" defTabSz="646556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50654" indent="-404097" algn="l" defTabSz="646556" rtl="0" eaLnBrk="1" latinLnBrk="0" hangingPunct="1">
        <a:spcBef>
          <a:spcPct val="20000"/>
        </a:spcBef>
        <a:buFont typeface="Arial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391" indent="-323278" algn="l" defTabSz="646556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947" indent="-323278" algn="l" defTabSz="64655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09503" indent="-323278" algn="l" defTabSz="646556" rtl="0" eaLnBrk="1" latinLnBrk="0" hangingPunct="1">
        <a:spcBef>
          <a:spcPct val="20000"/>
        </a:spcBef>
        <a:buFont typeface="Arial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56060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02616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49173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95729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6556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3113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39669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86225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2782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79338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25895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72451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esterni&#10;&#10;Descrizione generata automaticamente">
            <a:extLst>
              <a:ext uri="{FF2B5EF4-FFF2-40B4-BE49-F238E27FC236}">
                <a16:creationId xmlns:a16="http://schemas.microsoft.com/office/drawing/2014/main" id="{5E92DCAC-8F4B-4880-AE04-918478C340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96" t="-1890" r="25211" b="-1"/>
          <a:stretch/>
        </p:blipFill>
        <p:spPr>
          <a:xfrm>
            <a:off x="-1" y="1771650"/>
            <a:ext cx="10688639" cy="13352463"/>
          </a:xfrm>
          <a:prstGeom prst="rect">
            <a:avLst/>
          </a:prstGeom>
        </p:spPr>
      </p:pic>
      <p:sp>
        <p:nvSpPr>
          <p:cNvPr id="9" name="Parallelogramma 8"/>
          <p:cNvSpPr/>
          <p:nvPr/>
        </p:nvSpPr>
        <p:spPr>
          <a:xfrm>
            <a:off x="4915273" y="13293178"/>
            <a:ext cx="6715623" cy="1222310"/>
          </a:xfrm>
          <a:prstGeom prst="parallelogram">
            <a:avLst>
              <a:gd name="adj" fmla="val 68642"/>
            </a:avLst>
          </a:prstGeom>
          <a:solidFill>
            <a:srgbClr val="E7E7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0" name="Parallelogramma 9"/>
          <p:cNvSpPr/>
          <p:nvPr/>
        </p:nvSpPr>
        <p:spPr>
          <a:xfrm>
            <a:off x="-939427" y="12962978"/>
            <a:ext cx="6715623" cy="1222310"/>
          </a:xfrm>
          <a:prstGeom prst="parallelogram">
            <a:avLst>
              <a:gd name="adj" fmla="val 68642"/>
            </a:avLst>
          </a:prstGeom>
          <a:solidFill>
            <a:srgbClr val="E7E7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971033" y="3066893"/>
            <a:ext cx="4912103" cy="16089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223"/>
              </a:lnSpc>
            </a:pPr>
            <a:r>
              <a:rPr lang="it-IT" sz="5700" b="1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Titolo falso</a:t>
            </a:r>
          </a:p>
          <a:p>
            <a:pPr>
              <a:lnSpc>
                <a:spcPts val="6223"/>
              </a:lnSpc>
            </a:pPr>
            <a:r>
              <a:rPr lang="it-IT" sz="5700" b="1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su due righe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971033" y="5052898"/>
            <a:ext cx="5164675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Spazio per testo. In caso di assenza di testo lasciare l fondino con uno spessore uguale alla cornice.</a:t>
            </a:r>
          </a:p>
          <a:p>
            <a:endParaRPr lang="it-IT" sz="1600" dirty="0">
              <a:latin typeface="Century Gothic" panose="020B0502020202020204" pitchFamily="34" charset="0"/>
              <a:ea typeface="Helvetica" charset="0"/>
              <a:cs typeface="45 Helvetica Light"/>
            </a:endParaRPr>
          </a:p>
          <a:p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Lorem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ipsum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dolor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sinet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quam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exploratum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nids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extrum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.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Lorem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ipsum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dolor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sinet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quam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exploratum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xploratum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nids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extrum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.</a:t>
            </a:r>
          </a:p>
          <a:p>
            <a:endParaRPr lang="it-IT" sz="1600" dirty="0">
              <a:latin typeface="45 Helvetica Light"/>
              <a:ea typeface="Helvetica" charset="0"/>
              <a:cs typeface="45 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7288488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61</Words>
  <Application>Microsoft Office PowerPoint</Application>
  <PresentationFormat>Personalizzato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45 Helvetica Light</vt:lpstr>
      <vt:lpstr>Arial</vt:lpstr>
      <vt:lpstr>Calibri</vt:lpstr>
      <vt:lpstr>Century Gothic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fuma</dc:creator>
  <cp:lastModifiedBy>Giorgio Bocca</cp:lastModifiedBy>
  <cp:revision>13</cp:revision>
  <dcterms:created xsi:type="dcterms:W3CDTF">2016-10-20T13:29:11Z</dcterms:created>
  <dcterms:modified xsi:type="dcterms:W3CDTF">2023-02-22T11:16:13Z</dcterms:modified>
</cp:coreProperties>
</file>