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5124113" cy="10688638"/>
  <p:notesSz cx="6858000" cy="9144000"/>
  <p:defaultTextStyle>
    <a:defPPr>
      <a:defRPr lang="it-IT"/>
    </a:defPPr>
    <a:lvl1pPr marL="0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464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927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2391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9854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7318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4782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62245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9709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47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A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1291" y="67"/>
      </p:cViewPr>
      <p:guideLst>
        <p:guide orient="horz" pos="3367"/>
        <p:guide pos="476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Fesr_A3o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115830" cy="10688638"/>
          </a:xfrm>
          <a:prstGeom prst="rect">
            <a:avLst/>
          </a:prstGeom>
          <a:ln w="76200" cmpd="sng">
            <a:solidFill>
              <a:srgbClr val="026A2E"/>
            </a:solidFill>
          </a:ln>
        </p:spPr>
      </p:pic>
    </p:spTree>
    <p:extLst>
      <p:ext uri="{BB962C8B-B14F-4D97-AF65-F5344CB8AC3E}">
        <p14:creationId xmlns:p14="http://schemas.microsoft.com/office/powerpoint/2010/main" val="211036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756206" y="428041"/>
            <a:ext cx="13611702" cy="1781440"/>
          </a:xfrm>
          <a:prstGeom prst="rect">
            <a:avLst/>
          </a:prstGeom>
        </p:spPr>
        <p:txBody>
          <a:bodyPr vert="horz" lIns="147493" tIns="73746" rIns="147493" bIns="73746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56206" y="2494016"/>
            <a:ext cx="13611702" cy="7054007"/>
          </a:xfrm>
          <a:prstGeom prst="rect">
            <a:avLst/>
          </a:prstGeom>
        </p:spPr>
        <p:txBody>
          <a:bodyPr vert="horz" lIns="147493" tIns="73746" rIns="147493" bIns="73746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756206" y="9906785"/>
            <a:ext cx="3528960" cy="569071"/>
          </a:xfrm>
          <a:prstGeom prst="rect">
            <a:avLst/>
          </a:prstGeom>
        </p:spPr>
        <p:txBody>
          <a:bodyPr vert="horz" lIns="147493" tIns="73746" rIns="147493" bIns="7374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8734-7602-674E-9103-CBD1A31A60DC}" type="datetimeFigureOut">
              <a:rPr lang="it-IT" smtClean="0"/>
              <a:t>28/11/2018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5167406" y="9906785"/>
            <a:ext cx="4789302" cy="569071"/>
          </a:xfrm>
          <a:prstGeom prst="rect">
            <a:avLst/>
          </a:prstGeom>
        </p:spPr>
        <p:txBody>
          <a:bodyPr vert="horz" lIns="147493" tIns="73746" rIns="147493" bIns="7374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838948" y="9906785"/>
            <a:ext cx="3528960" cy="569071"/>
          </a:xfrm>
          <a:prstGeom prst="rect">
            <a:avLst/>
          </a:prstGeom>
        </p:spPr>
        <p:txBody>
          <a:bodyPr vert="horz" lIns="147493" tIns="73746" rIns="147493" bIns="7374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624B8-8433-7949-BCD2-59191DC144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464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737464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098" indent="-553098" algn="l" defTabSz="737464" rtl="0" eaLnBrk="1" latinLnBrk="0" hangingPunct="1">
        <a:spcBef>
          <a:spcPct val="20000"/>
        </a:spcBef>
        <a:buFont typeface="Arial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378" indent="-460915" algn="l" defTabSz="737464" rtl="0" eaLnBrk="1" latinLnBrk="0" hangingPunct="1">
        <a:spcBef>
          <a:spcPct val="20000"/>
        </a:spcBef>
        <a:buFont typeface="Arial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659" indent="-368732" algn="l" defTabSz="737464" rtl="0" eaLnBrk="1" latinLnBrk="0" hangingPunct="1">
        <a:spcBef>
          <a:spcPct val="20000"/>
        </a:spcBef>
        <a:buFont typeface="Arial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81123" indent="-368732" algn="l" defTabSz="737464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8586" indent="-368732" algn="l" defTabSz="737464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6050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3513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30977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8441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464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927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391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9854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318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4782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245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9709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52943" y="9457179"/>
            <a:ext cx="1426316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400" i="1" dirty="0" smtClean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Spazio per marchi partner/sponsor. In caso di assenza di marchi eliminare campitura bianca </a:t>
            </a:r>
          </a:p>
          <a:p>
            <a:pPr algn="ctr"/>
            <a:r>
              <a:rPr lang="it-IT" sz="1400" i="1" dirty="0" smtClean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e abbassare blocco testo fino a toccare il bordo verde</a:t>
            </a:r>
          </a:p>
        </p:txBody>
      </p:sp>
      <p:sp>
        <p:nvSpPr>
          <p:cNvPr id="5" name="Rettangolo 4"/>
          <p:cNvSpPr/>
          <p:nvPr/>
        </p:nvSpPr>
        <p:spPr>
          <a:xfrm flipV="1">
            <a:off x="443173" y="3507112"/>
            <a:ext cx="14233855" cy="56270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154390" y="4011624"/>
            <a:ext cx="12932955" cy="52193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4400"/>
              </a:lnSpc>
            </a:pPr>
            <a:r>
              <a:rPr lang="it-IT" sz="4400" b="1" dirty="0" smtClean="0">
                <a:latin typeface="Helvetica Neue"/>
                <a:ea typeface="Helvetica" charset="0"/>
                <a:cs typeface="Helvetica Neue"/>
              </a:rPr>
              <a:t>Titolo progetto</a:t>
            </a:r>
          </a:p>
          <a:p>
            <a:pPr>
              <a:lnSpc>
                <a:spcPts val="3300"/>
              </a:lnSpc>
            </a:pPr>
            <a:endParaRPr lang="it-IT" sz="2200" b="1" dirty="0">
              <a:latin typeface="Helvetica Neue"/>
              <a:ea typeface="Helvetica" charset="0"/>
              <a:cs typeface="Helvetica Neue"/>
            </a:endParaRPr>
          </a:p>
          <a:p>
            <a:pPr>
              <a:lnSpc>
                <a:spcPts val="3300"/>
              </a:lnSpc>
            </a:pPr>
            <a:r>
              <a:rPr lang="it-IT" sz="2200" b="1" dirty="0" smtClean="0">
                <a:latin typeface="Helvetica Neue"/>
                <a:ea typeface="Helvetica" charset="0"/>
                <a:cs typeface="Helvetica Neue"/>
              </a:rPr>
              <a:t>Iniziativa realizzata nell’ambito dell’Asse 00 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Testo falso </a:t>
            </a:r>
            <a:r>
              <a:rPr lang="it-IT" sz="2200" dirty="0" err="1" smtClean="0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 smtClean="0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2200" dirty="0" err="1" smtClean="0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 smtClean="0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 /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b="1" dirty="0" smtClean="0">
                <a:latin typeface="Helvetica Neue"/>
                <a:ea typeface="Helvetica" charset="0"/>
                <a:cs typeface="Helvetica Neue"/>
              </a:rPr>
              <a:t>Obiettivo 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Testo 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falso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 /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b="1" dirty="0" err="1" smtClean="0">
                <a:latin typeface="Helvetica Neue"/>
                <a:ea typeface="Helvetica" charset="0"/>
                <a:cs typeface="Helvetica Neue"/>
              </a:rPr>
              <a:t>Azione</a:t>
            </a:r>
            <a:r>
              <a:rPr lang="it-IT" sz="2200" dirty="0" err="1" smtClean="0">
                <a:latin typeface="Helvetica Neue Light"/>
                <a:ea typeface="Helvetica" charset="0"/>
                <a:cs typeface="Helvetica Neue Light"/>
              </a:rPr>
              <a:t>Testo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falso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22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endParaRPr lang="it-IT" sz="22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3300"/>
              </a:lnSpc>
            </a:pPr>
            <a:endParaRPr lang="it-IT" sz="22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3300"/>
              </a:lnSpc>
            </a:pPr>
            <a:r>
              <a:rPr lang="it-IT" sz="2200" b="1" dirty="0">
                <a:latin typeface="Helvetica Neue"/>
                <a:ea typeface="Helvetica" charset="0"/>
                <a:cs typeface="Helvetica Neue"/>
              </a:rPr>
              <a:t>Beneficiario</a:t>
            </a:r>
          </a:p>
          <a:p>
            <a:pPr>
              <a:lnSpc>
                <a:spcPts val="3300"/>
              </a:lnSpc>
            </a:pPr>
            <a:r>
              <a:rPr lang="it-IT" sz="2200" b="1" dirty="0" smtClean="0">
                <a:latin typeface="Helvetica Neue"/>
                <a:ea typeface="Helvetica" charset="0"/>
                <a:cs typeface="Helvetica Neue"/>
              </a:rPr>
              <a:t>Importo del progetto 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€ 00.000.000,00 - </a:t>
            </a:r>
            <a:r>
              <a:rPr lang="it-IT" sz="2200" b="1" smtClean="0">
                <a:latin typeface="Helvetica Neue"/>
                <a:ea typeface="Helvetica" charset="0"/>
                <a:cs typeface="Helvetica Neue"/>
              </a:rPr>
              <a:t>Agevolazione </a:t>
            </a:r>
            <a:r>
              <a:rPr lang="it-IT" sz="2200" b="1" smtClean="0">
                <a:latin typeface="Helvetica Neue"/>
                <a:ea typeface="Helvetica" charset="0"/>
                <a:cs typeface="Helvetica Neue"/>
              </a:rPr>
              <a:t>concessa o liquidata </a:t>
            </a:r>
            <a:r>
              <a:rPr lang="it-IT" sz="2200" dirty="0" smtClean="0">
                <a:latin typeface="Helvetica Neue Light"/>
                <a:ea typeface="Helvetica" charset="0"/>
                <a:cs typeface="Helvetica Neue Light"/>
              </a:rPr>
              <a:t>€ 00.000.000,00</a:t>
            </a:r>
          </a:p>
          <a:p>
            <a:pPr>
              <a:lnSpc>
                <a:spcPts val="3300"/>
              </a:lnSpc>
            </a:pPr>
            <a:endParaRPr lang="it-IT" sz="22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3300"/>
              </a:lnSpc>
            </a:pPr>
            <a:r>
              <a:rPr lang="it-IT" sz="2200" b="1" i="1" dirty="0" smtClean="0">
                <a:latin typeface="Helvetica Neue"/>
                <a:ea typeface="Helvetica" charset="0"/>
                <a:cs typeface="Helvetica Neue"/>
              </a:rPr>
              <a:t>Descrizione progetto: </a:t>
            </a:r>
            <a:r>
              <a:rPr lang="it-IT" sz="2200" i="1" dirty="0" smtClean="0">
                <a:latin typeface="Helvetica Neue Light"/>
                <a:ea typeface="Helvetica" charset="0"/>
                <a:cs typeface="Helvetica Neue Light"/>
              </a:rPr>
              <a:t>Testo falso, riportare una breve sintesi del progetto, comprensiva di obiettivi perseguiti e risultati attesi. </a:t>
            </a:r>
            <a:r>
              <a:rPr lang="it-IT" sz="2200" i="1" dirty="0" err="1" smtClean="0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2200" i="1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22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i="1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2200" i="1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2200" i="1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22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i="1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22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22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2200" i="1" dirty="0">
                <a:latin typeface="Helvetica Neue Light"/>
                <a:ea typeface="Helvetica" charset="0"/>
                <a:cs typeface="Helvetica Neue Light"/>
              </a:rPr>
              <a:t> </a:t>
            </a:r>
          </a:p>
          <a:p>
            <a:pPr>
              <a:lnSpc>
                <a:spcPts val="3300"/>
              </a:lnSpc>
            </a:pPr>
            <a:endParaRPr lang="it-IT" sz="2200" dirty="0">
              <a:latin typeface="Helvetica Neue Light"/>
              <a:ea typeface="Helvetica" charset="0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204109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102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26 Helvetica UltraLightItalic</vt:lpstr>
      <vt:lpstr>Arial</vt:lpstr>
      <vt:lpstr>Calibri</vt:lpstr>
      <vt:lpstr>Helvetica</vt:lpstr>
      <vt:lpstr>Helvetica Neue</vt:lpstr>
      <vt:lpstr>Helvetica Neue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fuma</dc:creator>
  <cp:lastModifiedBy>Livia Rachele Fumagalli</cp:lastModifiedBy>
  <cp:revision>5</cp:revision>
  <dcterms:created xsi:type="dcterms:W3CDTF">2016-11-08T15:27:40Z</dcterms:created>
  <dcterms:modified xsi:type="dcterms:W3CDTF">2018-11-28T14:46:56Z</dcterms:modified>
</cp:coreProperties>
</file>