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1" d="100"/>
          <a:sy n="31" d="100"/>
        </p:scale>
        <p:origin x="233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32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29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58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118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86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992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02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90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037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44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623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5FF15-30A9-49F5-BFC9-F88BE8248892}" type="datetimeFigureOut">
              <a:rPr lang="it-IT" smtClean="0"/>
              <a:t>14/03/2023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2833A-1D6E-4D60-A159-CDBD871425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87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E984613-DF2B-B019-2D5A-E80297D01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05" y="1274190"/>
            <a:ext cx="15249049" cy="124829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49033B8-8CAC-466C-468B-DDE18EEEBE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12"/>
          <a:stretch/>
        </p:blipFill>
        <p:spPr>
          <a:xfrm>
            <a:off x="1375805" y="21418386"/>
            <a:ext cx="15249049" cy="250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291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0</Words>
  <Application>Microsoft Office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Pier Luigi Bocca</dc:creator>
  <cp:lastModifiedBy>Giorgio Pier Luigi Bocca</cp:lastModifiedBy>
  <cp:revision>2</cp:revision>
  <dcterms:created xsi:type="dcterms:W3CDTF">2023-03-14T09:17:31Z</dcterms:created>
  <dcterms:modified xsi:type="dcterms:W3CDTF">2023-03-14T09:27:09Z</dcterms:modified>
</cp:coreProperties>
</file>