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9" r:id="rId2"/>
    <p:sldId id="266" r:id="rId3"/>
    <p:sldId id="267" r:id="rId4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86A2E"/>
    <a:srgbClr val="6C6B72"/>
    <a:srgbClr val="3B3D44"/>
    <a:srgbClr val="BEAA3B"/>
    <a:srgbClr val="928D86"/>
    <a:srgbClr val="646463"/>
    <a:srgbClr val="8D8378"/>
    <a:srgbClr val="767675"/>
    <a:srgbClr val="5E6738"/>
    <a:srgbClr val="3C3C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 autoAdjust="0"/>
    <p:restoredTop sz="98978" autoAdjust="0"/>
  </p:normalViewPr>
  <p:slideViewPr>
    <p:cSldViewPr snapToGrid="0" snapToObjects="1">
      <p:cViewPr>
        <p:scale>
          <a:sx n="60" d="100"/>
          <a:sy n="60" d="100"/>
        </p:scale>
        <p:origin x="2026" y="547"/>
      </p:cViewPr>
      <p:guideLst>
        <p:guide orient="horz" pos="4319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EFB17-229F-BC46-87D0-DE74F447E993}" type="datetime1">
              <a:t>05/09/2019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4BEA47-39E8-674A-9C58-B295214FFDE1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71648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B10C7F-C682-1840-8327-09A717C71FCC}" type="datetime1">
              <a:t>05/09/2019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9EB3E0-64CD-F143-8CD2-779DA79949AF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30213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6363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us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11" y="6648257"/>
            <a:ext cx="2936038" cy="13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239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7927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7" r:id="rId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1800" b="1" kern="1200">
          <a:solidFill>
            <a:srgbClr val="3B3D44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lnSpc>
          <a:spcPts val="1900"/>
        </a:lnSpc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lnSpc>
          <a:spcPts val="1900"/>
        </a:lnSpc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lnSpc>
          <a:spcPts val="1900"/>
        </a:lnSpc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lnSpc>
          <a:spcPts val="1900"/>
        </a:lnSpc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lnSpc>
          <a:spcPts val="1900"/>
        </a:lnSpc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magine 16" descr="shutterstock_165341525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9" t="6065" r="11664" b="13653"/>
          <a:stretch/>
        </p:blipFill>
        <p:spPr>
          <a:xfrm>
            <a:off x="1" y="0"/>
            <a:ext cx="9139378" cy="6875608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0" y="86752"/>
            <a:ext cx="9144000" cy="8035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Sottotitolo 2"/>
          <p:cNvSpPr txBox="1">
            <a:spLocks/>
          </p:cNvSpPr>
          <p:nvPr/>
        </p:nvSpPr>
        <p:spPr>
          <a:xfrm>
            <a:off x="798073" y="2447014"/>
            <a:ext cx="4261012" cy="1094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457200" rtl="0" eaLnBrk="1" latinLnBrk="0" hangingPunct="1">
              <a:lnSpc>
                <a:spcPts val="1900"/>
              </a:lnSpc>
              <a:spcBef>
                <a:spcPct val="20000"/>
              </a:spcBef>
              <a:buFont typeface="Arial"/>
              <a:buNone/>
              <a:defRPr sz="1500" kern="1200">
                <a:solidFill>
                  <a:srgbClr val="767675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600"/>
              </a:lnSpc>
            </a:pPr>
            <a:r>
              <a:rPr lang="it-IT" sz="4400" dirty="0">
                <a:solidFill>
                  <a:schemeClr val="bg1"/>
                </a:solidFill>
                <a:latin typeface="Helvetica"/>
                <a:cs typeface="Helvetica"/>
              </a:rPr>
              <a:t>Inserire titolo</a:t>
            </a:r>
          </a:p>
          <a:p>
            <a:pPr>
              <a:lnSpc>
                <a:spcPts val="3600"/>
              </a:lnSpc>
            </a:pPr>
            <a:r>
              <a:rPr lang="it-IT" sz="4400" dirty="0">
                <a:solidFill>
                  <a:schemeClr val="bg1"/>
                </a:solidFill>
                <a:latin typeface="Helvetica"/>
                <a:cs typeface="Helvetica"/>
              </a:rPr>
              <a:t>presentazione</a:t>
            </a:r>
          </a:p>
        </p:txBody>
      </p:sp>
      <p:sp>
        <p:nvSpPr>
          <p:cNvPr id="20" name="Sottotitolo 2"/>
          <p:cNvSpPr txBox="1">
            <a:spLocks/>
          </p:cNvSpPr>
          <p:nvPr/>
        </p:nvSpPr>
        <p:spPr>
          <a:xfrm>
            <a:off x="798073" y="3788741"/>
            <a:ext cx="4261012" cy="1962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457200" rtl="0" eaLnBrk="1" latinLnBrk="0" hangingPunct="1">
              <a:lnSpc>
                <a:spcPts val="1900"/>
              </a:lnSpc>
              <a:spcBef>
                <a:spcPct val="20000"/>
              </a:spcBef>
              <a:buFont typeface="Arial"/>
              <a:buNone/>
              <a:defRPr sz="1500" kern="1200">
                <a:solidFill>
                  <a:srgbClr val="767675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r>
              <a:rPr lang="it-IT" sz="1400" dirty="0">
                <a:solidFill>
                  <a:schemeClr val="bg1"/>
                </a:solidFill>
                <a:latin typeface="Helvetica"/>
                <a:cs typeface="Helvetica"/>
              </a:rPr>
              <a:t>Milano 5 settembre 2019</a:t>
            </a:r>
          </a:p>
        </p:txBody>
      </p:sp>
      <p:cxnSp>
        <p:nvCxnSpPr>
          <p:cNvPr id="22" name="Connettore 1 21"/>
          <p:cNvCxnSpPr/>
          <p:nvPr/>
        </p:nvCxnSpPr>
        <p:spPr>
          <a:xfrm>
            <a:off x="798073" y="3629379"/>
            <a:ext cx="3573975" cy="0"/>
          </a:xfrm>
          <a:prstGeom prst="line">
            <a:avLst/>
          </a:prstGeom>
          <a:ln w="9525" cmpd="sng">
            <a:solidFill>
              <a:srgbClr val="FFFFFF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ttangolo 11">
            <a:extLst>
              <a:ext uri="{FF2B5EF4-FFF2-40B4-BE49-F238E27FC236}">
                <a16:creationId xmlns:a16="http://schemas.microsoft.com/office/drawing/2014/main" id="{715010D9-5469-430E-9A7F-A7324C9C8E6E}"/>
              </a:ext>
            </a:extLst>
          </p:cNvPr>
          <p:cNvSpPr/>
          <p:nvPr/>
        </p:nvSpPr>
        <p:spPr>
          <a:xfrm>
            <a:off x="4622" y="5956302"/>
            <a:ext cx="9144000" cy="8035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1C3EEF5A-FCF7-492D-824F-C09B394027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3740" y="6049187"/>
            <a:ext cx="4116519" cy="63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239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992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9735133C-76F4-406E-9ECF-4CBDDB65ADBF}"/>
              </a:ext>
            </a:extLst>
          </p:cNvPr>
          <p:cNvGrpSpPr/>
          <p:nvPr/>
        </p:nvGrpSpPr>
        <p:grpSpPr>
          <a:xfrm>
            <a:off x="4622" y="5941802"/>
            <a:ext cx="9144000" cy="803561"/>
            <a:chOff x="4622" y="5915894"/>
            <a:chExt cx="9144000" cy="803561"/>
          </a:xfrm>
        </p:grpSpPr>
        <p:sp>
          <p:nvSpPr>
            <p:cNvPr id="3" name="Rettangolo 2">
              <a:extLst>
                <a:ext uri="{FF2B5EF4-FFF2-40B4-BE49-F238E27FC236}">
                  <a16:creationId xmlns:a16="http://schemas.microsoft.com/office/drawing/2014/main" id="{2417FCA7-5B45-441E-878E-012FB647A411}"/>
                </a:ext>
              </a:extLst>
            </p:cNvPr>
            <p:cNvSpPr/>
            <p:nvPr/>
          </p:nvSpPr>
          <p:spPr>
            <a:xfrm>
              <a:off x="4622" y="5915894"/>
              <a:ext cx="9144000" cy="8035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07377C03-3E49-4784-96C4-0305874AF0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22381" y="5972479"/>
              <a:ext cx="4499238" cy="6950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79337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2531</TotalTime>
  <Words>7</Words>
  <Application>Microsoft Office PowerPoint</Application>
  <PresentationFormat>Presentazione su schermo (4:3)</PresentationFormat>
  <Paragraphs>3</Paragraphs>
  <Slides>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7" baseType="lpstr">
      <vt:lpstr>Arial</vt:lpstr>
      <vt:lpstr>Calibri</vt:lpstr>
      <vt:lpstr>Helvetica</vt:lpstr>
      <vt:lpstr>Tema di Office</vt:lpstr>
      <vt:lpstr>Presentazione standard di PowerPoint</vt:lpstr>
      <vt:lpstr>Presentazione standard di PowerPoint</vt:lpstr>
      <vt:lpstr>Presentazione standard di PowerPoint</vt:lpstr>
    </vt:vector>
  </TitlesOfParts>
  <Company>••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•• ••</dc:creator>
  <cp:lastModifiedBy>Livia Rachele Fumagalli</cp:lastModifiedBy>
  <cp:revision>149</cp:revision>
  <dcterms:created xsi:type="dcterms:W3CDTF">2016-08-02T10:47:49Z</dcterms:created>
  <dcterms:modified xsi:type="dcterms:W3CDTF">2019-09-05T13:22:37Z</dcterms:modified>
</cp:coreProperties>
</file>