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74B7"/>
    <a:srgbClr val="2647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18"/>
    <p:restoredTop sz="94556"/>
  </p:normalViewPr>
  <p:slideViewPr>
    <p:cSldViewPr snapToGrid="0">
      <p:cViewPr varScale="1">
        <p:scale>
          <a:sx n="95" d="100"/>
          <a:sy n="95" d="100"/>
        </p:scale>
        <p:origin x="14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264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92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25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462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444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620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32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584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55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97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86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7F160-A75C-704C-A85D-F900BEAAE288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471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>
            <a:extLst>
              <a:ext uri="{FF2B5EF4-FFF2-40B4-BE49-F238E27FC236}">
                <a16:creationId xmlns:a16="http://schemas.microsoft.com/office/drawing/2014/main" id="{72B56BE7-EA0A-A947-46A4-F84BCA05A4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5555" y="1587"/>
            <a:ext cx="10686256" cy="7560431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27FAA40-0D7C-F236-A94E-B22670284971}"/>
              </a:ext>
            </a:extLst>
          </p:cNvPr>
          <p:cNvSpPr txBox="1"/>
          <p:nvPr/>
        </p:nvSpPr>
        <p:spPr>
          <a:xfrm>
            <a:off x="760642" y="5146653"/>
            <a:ext cx="700216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Descrizione dell’intervento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Cras ante libero,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id,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7C2E18F-29AB-10A3-8B75-2160D3061D0E}"/>
              </a:ext>
            </a:extLst>
          </p:cNvPr>
          <p:cNvSpPr txBox="1"/>
          <p:nvPr/>
        </p:nvSpPr>
        <p:spPr>
          <a:xfrm>
            <a:off x="1563378" y="6262002"/>
            <a:ext cx="212069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B80EE3D-DBB1-1464-6F97-98A4E3208C3F}"/>
              </a:ext>
            </a:extLst>
          </p:cNvPr>
          <p:cNvSpPr/>
          <p:nvPr/>
        </p:nvSpPr>
        <p:spPr>
          <a:xfrm>
            <a:off x="8299937" y="6262003"/>
            <a:ext cx="1095271" cy="4039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DEL BENEFICIARIO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CD8F874-C8B2-DDFD-4CD2-5F8A3D738C27}"/>
              </a:ext>
            </a:extLst>
          </p:cNvPr>
          <p:cNvSpPr txBox="1"/>
          <p:nvPr/>
        </p:nvSpPr>
        <p:spPr>
          <a:xfrm>
            <a:off x="760642" y="4292134"/>
            <a:ext cx="70021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del beneficiario</a:t>
            </a:r>
          </a:p>
          <a:p>
            <a:r>
              <a:rPr lang="it-IT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del progetto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7C4F40B-0428-8F06-016B-EECD69CDB90C}"/>
              </a:ext>
            </a:extLst>
          </p:cNvPr>
          <p:cNvSpPr txBox="1"/>
          <p:nvPr/>
        </p:nvSpPr>
        <p:spPr>
          <a:xfrm>
            <a:off x="5345906" y="4380839"/>
            <a:ext cx="337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 FESR Lombardia 2021-2027</a:t>
            </a:r>
          </a:p>
          <a:p>
            <a:pPr algn="r"/>
            <a:r>
              <a:rPr lang="it-IT" sz="1200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del bando</a:t>
            </a:r>
          </a:p>
        </p:txBody>
      </p:sp>
    </p:spTree>
    <p:extLst>
      <p:ext uri="{BB962C8B-B14F-4D97-AF65-F5344CB8AC3E}">
        <p14:creationId xmlns:p14="http://schemas.microsoft.com/office/powerpoint/2010/main" val="782087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B1C2C3E6F4E0F418A77903F1CF98365" ma:contentTypeVersion="15" ma:contentTypeDescription="Creare un nuovo documento." ma:contentTypeScope="" ma:versionID="5ed73b462a853d5a8e8caef492840ba9">
  <xsd:schema xmlns:xsd="http://www.w3.org/2001/XMLSchema" xmlns:xs="http://www.w3.org/2001/XMLSchema" xmlns:p="http://schemas.microsoft.com/office/2006/metadata/properties" xmlns:ns2="e92a7012-1581-41de-b95d-d5e5fb1aecdb" xmlns:ns3="9730a76b-245f-411b-8cf8-0f73186911eb" targetNamespace="http://schemas.microsoft.com/office/2006/metadata/properties" ma:root="true" ma:fieldsID="782166b0f0ff77574b3f01107b1b83f1" ns2:_="" ns3:_="">
    <xsd:import namespace="e92a7012-1581-41de-b95d-d5e5fb1aecdb"/>
    <xsd:import namespace="9730a76b-245f-411b-8cf8-0f73186911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CONDIVISOC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7012-1581-41de-b95d-d5e5fb1aec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CONDIVISOCON" ma:index="15" nillable="true" ma:displayName="CONDIVISO CON" ma:format="Dropdown" ma:list="UserInfo" ma:SharePointGroup="0" ma:internalName="CONDIVISOC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db7926ff-2ec1-4849-9596-1deaf2f3d7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30a76b-245f-411b-8cf8-0f73186911e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193f917-050e-4471-90c6-f7923e2f2831}" ma:internalName="TaxCatchAll" ma:showField="CatchAllData" ma:web="9730a76b-245f-411b-8cf8-0f73186911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2a7012-1581-41de-b95d-d5e5fb1aecdb">
      <Terms xmlns="http://schemas.microsoft.com/office/infopath/2007/PartnerControls"/>
    </lcf76f155ced4ddcb4097134ff3c332f>
    <TaxCatchAll xmlns="9730a76b-245f-411b-8cf8-0f73186911eb" xsi:nil="true"/>
    <CONDIVISOCON xmlns="e92a7012-1581-41de-b95d-d5e5fb1aecdb">
      <UserInfo>
        <DisplayName/>
        <AccountId xsi:nil="true"/>
        <AccountType/>
      </UserInfo>
    </CONDIVISOCON>
  </documentManagement>
</p:properties>
</file>

<file path=customXml/itemProps1.xml><?xml version="1.0" encoding="utf-8"?>
<ds:datastoreItem xmlns:ds="http://schemas.openxmlformats.org/officeDocument/2006/customXml" ds:itemID="{1EE7AB75-36D2-46C8-B3A7-95625C2DB6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F45FF1-42E3-430B-ACF4-164D7137FF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2a7012-1581-41de-b95d-d5e5fb1aecdb"/>
    <ds:schemaRef ds:uri="9730a76b-245f-411b-8cf8-0f73186911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F0E462-C322-4B98-A23E-F498D4FA6F09}">
  <ds:schemaRefs>
    <ds:schemaRef ds:uri="http://schemas.microsoft.com/office/2006/metadata/properties"/>
    <ds:schemaRef ds:uri="http://schemas.microsoft.com/office/infopath/2007/PartnerControls"/>
    <ds:schemaRef ds:uri="e92a7012-1581-41de-b95d-d5e5fb1aecdb"/>
    <ds:schemaRef ds:uri="9730a76b-245f-411b-8cf8-0f73186911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55</Words>
  <Application>Microsoft Office PowerPoint</Application>
  <PresentationFormat>Personalizzato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Giacomo Marzioli</dc:creator>
  <cp:lastModifiedBy>Giorgio Pier Luigi Bocca</cp:lastModifiedBy>
  <cp:revision>6</cp:revision>
  <dcterms:created xsi:type="dcterms:W3CDTF">2026-03-16T14:54:00Z</dcterms:created>
  <dcterms:modified xsi:type="dcterms:W3CDTF">2026-05-13T06:09:47Z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0x0101005B1C2C3E6F4E0F418A77903F1CF98365</vt:lpwstr>
  </property>
</Properties>
</file>