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8003838" cy="25201563"/>
  <p:notesSz cx="6858000" cy="9144000"/>
  <p:defaultTextStyle>
    <a:defPPr>
      <a:defRPr lang="it-IT"/>
    </a:defPPr>
    <a:lvl1pPr marL="0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2284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64568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46852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29135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11419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493703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575987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658271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39">
          <p15:clr>
            <a:srgbClr val="A4A3A4"/>
          </p15:clr>
        </p15:guide>
        <p15:guide id="2" pos="56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88" autoAdjust="0"/>
    <p:restoredTop sz="94655" autoAdjust="0"/>
  </p:normalViewPr>
  <p:slideViewPr>
    <p:cSldViewPr snapToGrid="0" snapToObjects="1">
      <p:cViewPr varScale="1">
        <p:scale>
          <a:sx n="22" d="100"/>
          <a:sy n="22" d="100"/>
        </p:scale>
        <p:origin x="2894" y="86"/>
      </p:cViewPr>
      <p:guideLst>
        <p:guide orient="horz" pos="7939"/>
        <p:guide pos="567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" y="0"/>
            <a:ext cx="18001986" cy="25201562"/>
          </a:xfrm>
          <a:prstGeom prst="rect">
            <a:avLst/>
          </a:prstGeom>
          <a:ln w="76200" cmpd="sng">
            <a:solidFill>
              <a:srgbClr val="076633"/>
            </a:solidFill>
          </a:ln>
        </p:spPr>
      </p:pic>
    </p:spTree>
    <p:extLst>
      <p:ext uri="{BB962C8B-B14F-4D97-AF65-F5344CB8AC3E}">
        <p14:creationId xmlns:p14="http://schemas.microsoft.com/office/powerpoint/2010/main" val="170968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900194" y="1009231"/>
            <a:ext cx="16203454" cy="4200261"/>
          </a:xfrm>
          <a:prstGeom prst="rect">
            <a:avLst/>
          </a:prstGeom>
        </p:spPr>
        <p:txBody>
          <a:bodyPr vert="horz" lIns="216457" tIns="108228" rIns="216457" bIns="108228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00194" y="5880367"/>
            <a:ext cx="16203454" cy="16631867"/>
          </a:xfrm>
          <a:prstGeom prst="rect">
            <a:avLst/>
          </a:prstGeom>
        </p:spPr>
        <p:txBody>
          <a:bodyPr vert="horz" lIns="216457" tIns="108228" rIns="216457" bIns="108228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900194" y="23358119"/>
            <a:ext cx="4200896" cy="1341750"/>
          </a:xfrm>
          <a:prstGeom prst="rect">
            <a:avLst/>
          </a:prstGeom>
        </p:spPr>
        <p:txBody>
          <a:bodyPr vert="horz" lIns="216457" tIns="108228" rIns="216457" bIns="108228" rtlCol="0" anchor="ctr"/>
          <a:lstStyle>
            <a:lvl1pPr algn="l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D056E-D887-6B4C-9F7B-18530BE89DEF}" type="datetimeFigureOut">
              <a:rPr lang="it-IT" smtClean="0"/>
              <a:t>28/11/2018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6151313" y="23358119"/>
            <a:ext cx="5701217" cy="1341750"/>
          </a:xfrm>
          <a:prstGeom prst="rect">
            <a:avLst/>
          </a:prstGeom>
        </p:spPr>
        <p:txBody>
          <a:bodyPr vert="horz" lIns="216457" tIns="108228" rIns="216457" bIns="108228" rtlCol="0" anchor="ctr"/>
          <a:lstStyle>
            <a:lvl1pPr algn="ct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2902753" y="23358119"/>
            <a:ext cx="4200896" cy="1341750"/>
          </a:xfrm>
          <a:prstGeom prst="rect">
            <a:avLst/>
          </a:prstGeom>
        </p:spPr>
        <p:txBody>
          <a:bodyPr vert="horz" lIns="216457" tIns="108228" rIns="216457" bIns="108228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B30CE-5B24-6F42-943B-0B6F07003A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9472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1082284" rtl="0" eaLnBrk="1" latinLnBrk="0" hangingPunct="1">
        <a:spcBef>
          <a:spcPct val="0"/>
        </a:spcBef>
        <a:buNone/>
        <a:defRPr sz="10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1713" indent="-811713" algn="l" defTabSz="1082284" rtl="0" eaLnBrk="1" latinLnBrk="0" hangingPunct="1">
        <a:spcBef>
          <a:spcPct val="20000"/>
        </a:spcBef>
        <a:buFont typeface="Arial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58711" indent="-676427" algn="l" defTabSz="1082284" rtl="0" eaLnBrk="1" latinLnBrk="0" hangingPunct="1">
        <a:spcBef>
          <a:spcPct val="20000"/>
        </a:spcBef>
        <a:buFont typeface="Arial"/>
        <a:buChar char="–"/>
        <a:defRPr sz="6600" kern="1200">
          <a:solidFill>
            <a:schemeClr val="tx1"/>
          </a:solidFill>
          <a:latin typeface="+mn-lt"/>
          <a:ea typeface="+mn-ea"/>
          <a:cs typeface="+mn-cs"/>
        </a:defRPr>
      </a:lvl2pPr>
      <a:lvl3pPr marL="2705710" indent="-541142" algn="l" defTabSz="1082284" rtl="0" eaLnBrk="1" latinLnBrk="0" hangingPunct="1">
        <a:spcBef>
          <a:spcPct val="20000"/>
        </a:spcBef>
        <a:buFont typeface="Arial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787993" indent="-541142" algn="l" defTabSz="1082284" rtl="0" eaLnBrk="1" latinLnBrk="0" hangingPunct="1">
        <a:spcBef>
          <a:spcPct val="20000"/>
        </a:spcBef>
        <a:buFont typeface="Arial"/>
        <a:buChar char="–"/>
        <a:defRPr sz="4700" kern="1200">
          <a:solidFill>
            <a:schemeClr val="tx1"/>
          </a:solidFill>
          <a:latin typeface="+mn-lt"/>
          <a:ea typeface="+mn-ea"/>
          <a:cs typeface="+mn-cs"/>
        </a:defRPr>
      </a:lvl4pPr>
      <a:lvl5pPr marL="4870277" indent="-541142" algn="l" defTabSz="1082284" rtl="0" eaLnBrk="1" latinLnBrk="0" hangingPunct="1">
        <a:spcBef>
          <a:spcPct val="20000"/>
        </a:spcBef>
        <a:buFont typeface="Arial"/>
        <a:buChar char="»"/>
        <a:defRPr sz="4700" kern="1200">
          <a:solidFill>
            <a:schemeClr val="tx1"/>
          </a:solidFill>
          <a:latin typeface="+mn-lt"/>
          <a:ea typeface="+mn-ea"/>
          <a:cs typeface="+mn-cs"/>
        </a:defRPr>
      </a:lvl5pPr>
      <a:lvl6pPr marL="5952561" indent="-541142" algn="l" defTabSz="1082284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7034845" indent="-541142" algn="l" defTabSz="1082284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117129" indent="-541142" algn="l" defTabSz="1082284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199413" indent="-541142" algn="l" defTabSz="1082284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2284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64568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46852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29135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11419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493703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575987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658271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820567" y="22701355"/>
            <a:ext cx="16368102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2400" i="1" dirty="0" smtClean="0">
                <a:solidFill>
                  <a:schemeClr val="bg1">
                    <a:lumMod val="75000"/>
                  </a:schemeClr>
                </a:solidFill>
                <a:latin typeface="26 Helvetica UltraLightItalic"/>
                <a:ea typeface="Helvetica" charset="0"/>
                <a:cs typeface="26 Helvetica UltraLightItalic"/>
              </a:rPr>
              <a:t>Spazio per marchi partner/sponsor. In caso di assenza di marchi eliminare campitura bianca </a:t>
            </a:r>
          </a:p>
          <a:p>
            <a:pPr algn="ctr"/>
            <a:r>
              <a:rPr lang="it-IT" sz="2400" i="1" dirty="0" smtClean="0">
                <a:solidFill>
                  <a:schemeClr val="bg1">
                    <a:lumMod val="75000"/>
                  </a:schemeClr>
                </a:solidFill>
                <a:latin typeface="26 Helvetica UltraLightItalic"/>
                <a:ea typeface="Helvetica" charset="0"/>
                <a:cs typeface="26 Helvetica UltraLightItalic"/>
              </a:rPr>
              <a:t>e abbassare blocco testo fino a toccare il bordo verde</a:t>
            </a:r>
          </a:p>
        </p:txBody>
      </p:sp>
      <p:sp>
        <p:nvSpPr>
          <p:cNvPr id="9" name="Rettangolo 8"/>
          <p:cNvSpPr/>
          <p:nvPr/>
        </p:nvSpPr>
        <p:spPr>
          <a:xfrm flipV="1">
            <a:off x="820567" y="4876493"/>
            <a:ext cx="16368102" cy="171328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1301262" y="5789603"/>
            <a:ext cx="15385067" cy="174406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0000"/>
              </a:lnSpc>
            </a:pPr>
            <a:r>
              <a:rPr lang="it-IT" sz="10000" b="1" dirty="0" smtClean="0">
                <a:latin typeface="Helvetica Neue"/>
                <a:ea typeface="Helvetica" charset="0"/>
                <a:cs typeface="Helvetica Neue"/>
              </a:rPr>
              <a:t>Titolo progetto</a:t>
            </a:r>
            <a:endParaRPr lang="it-IT" sz="5000" b="1" dirty="0" smtClean="0">
              <a:latin typeface="Helvetica Neue"/>
              <a:ea typeface="Helvetica" charset="0"/>
              <a:cs typeface="Helvetica Neue"/>
            </a:endParaRPr>
          </a:p>
          <a:p>
            <a:pPr>
              <a:lnSpc>
                <a:spcPts val="6000"/>
              </a:lnSpc>
            </a:pPr>
            <a:endParaRPr lang="it-IT" sz="5000" b="1" dirty="0">
              <a:latin typeface="Helvetica Neue"/>
              <a:ea typeface="Helvetica" charset="0"/>
              <a:cs typeface="Helvetica Neue"/>
            </a:endParaRPr>
          </a:p>
          <a:p>
            <a:pPr>
              <a:lnSpc>
                <a:spcPts val="6000"/>
              </a:lnSpc>
            </a:pPr>
            <a:r>
              <a:rPr lang="it-IT" sz="5000" b="1" dirty="0" smtClean="0">
                <a:latin typeface="Helvetica Neue"/>
                <a:ea typeface="Helvetica" charset="0"/>
                <a:cs typeface="Helvetica Neue"/>
              </a:rPr>
              <a:t>Iniziativa realizzata nell’ambito dell’Asse 00 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Testo falso 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Lorem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dolor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set 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iniquam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bosfoliretorem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ipsum</a:t>
            </a:r>
            <a:endParaRPr lang="it-IT" sz="5000" dirty="0" smtClean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r>
              <a:rPr lang="it-IT" sz="5000" b="1" dirty="0" smtClean="0">
                <a:latin typeface="Helvetica Neue"/>
                <a:ea typeface="Helvetica" charset="0"/>
                <a:cs typeface="Helvetica Neue"/>
              </a:rPr>
              <a:t>Obiettivo 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Testo 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falso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Lorem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dolor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set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iniquam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bosfoliretorem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ipsum</a:t>
            </a:r>
            <a:endParaRPr lang="it-IT" sz="5000" dirty="0" smtClean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r>
              <a:rPr lang="it-IT" sz="5000" b="1" dirty="0" err="1" smtClean="0">
                <a:latin typeface="Helvetica Neue"/>
                <a:ea typeface="Helvetica" charset="0"/>
                <a:cs typeface="Helvetica Neue"/>
              </a:rPr>
              <a:t>Azione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Testo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falso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Lorem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dolor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set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iniquam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bosfoliretorem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ipsum</a:t>
            </a:r>
            <a:endParaRPr lang="it-IT" sz="5000" dirty="0" smtClean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endParaRPr lang="it-IT" sz="5000" dirty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r>
              <a:rPr lang="it-IT" sz="5000" b="1" dirty="0">
                <a:latin typeface="Helvetica Neue"/>
                <a:ea typeface="Helvetica" charset="0"/>
                <a:cs typeface="Helvetica Neue"/>
              </a:rPr>
              <a:t>Beneficiario</a:t>
            </a:r>
          </a:p>
          <a:p>
            <a:pPr>
              <a:lnSpc>
                <a:spcPts val="6000"/>
              </a:lnSpc>
            </a:pPr>
            <a:r>
              <a:rPr lang="it-IT" sz="5000" b="1" dirty="0" smtClean="0">
                <a:latin typeface="Helvetica Neue"/>
                <a:ea typeface="Helvetica" charset="0"/>
                <a:cs typeface="Helvetica Neue"/>
              </a:rPr>
              <a:t>Importo del progetto 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€ 00.000.000,00</a:t>
            </a:r>
            <a:endParaRPr lang="it-IT" sz="5000" dirty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r>
              <a:rPr lang="it-IT" sz="5000" b="1" dirty="0" smtClean="0">
                <a:latin typeface="Helvetica Neue"/>
                <a:ea typeface="Helvetica" charset="0"/>
                <a:cs typeface="Helvetica Neue"/>
              </a:rPr>
              <a:t>Agevolazione </a:t>
            </a:r>
            <a:r>
              <a:rPr lang="it-IT" sz="5000" b="1" dirty="0" smtClean="0">
                <a:latin typeface="Helvetica Neue"/>
                <a:ea typeface="Helvetica" charset="0"/>
                <a:cs typeface="Helvetica Neue"/>
              </a:rPr>
              <a:t>concessa o liquidata 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€ 00.000.000,00</a:t>
            </a:r>
          </a:p>
          <a:p>
            <a:pPr>
              <a:lnSpc>
                <a:spcPts val="6000"/>
              </a:lnSpc>
            </a:pPr>
            <a:endParaRPr lang="it-IT" sz="5000" dirty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endParaRPr lang="it-IT" sz="5000" dirty="0" smtClean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r>
              <a:rPr lang="it-IT" sz="5000" b="1" i="1" dirty="0" smtClean="0">
                <a:latin typeface="Helvetica Neue"/>
                <a:ea typeface="Helvetica" charset="0"/>
                <a:cs typeface="Helvetica Neue"/>
              </a:rPr>
              <a:t>Descrizione progetto: </a:t>
            </a:r>
            <a:r>
              <a:rPr lang="it-IT" sz="5000" i="1" dirty="0" smtClean="0">
                <a:latin typeface="Helvetica Neue Light"/>
                <a:ea typeface="Helvetica" charset="0"/>
                <a:cs typeface="Helvetica Neue Light"/>
              </a:rPr>
              <a:t>Testo falso, riportare una breve sintesi del progetto, comprensiva di obiettivi perseguiti e risultati attesi. </a:t>
            </a:r>
            <a:r>
              <a:rPr lang="it-IT" sz="5000" i="1" dirty="0" err="1" smtClean="0">
                <a:latin typeface="Helvetica Neue Light"/>
                <a:ea typeface="Helvetica" charset="0"/>
                <a:cs typeface="Helvetica Neue Light"/>
              </a:rPr>
              <a:t>Lorem</a:t>
            </a:r>
            <a:r>
              <a:rPr lang="it-IT" sz="5000" i="1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i="1" dirty="0" err="1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5000" i="1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i="1" dirty="0" err="1">
                <a:latin typeface="Helvetica Neue Light"/>
                <a:ea typeface="Helvetica" charset="0"/>
                <a:cs typeface="Helvetica Neue Light"/>
              </a:rPr>
              <a:t>dolor</a:t>
            </a:r>
            <a:r>
              <a:rPr lang="it-IT" sz="5000" i="1" dirty="0">
                <a:latin typeface="Helvetica Neue Light"/>
                <a:ea typeface="Helvetica" charset="0"/>
                <a:cs typeface="Helvetica Neue Light"/>
              </a:rPr>
              <a:t> set </a:t>
            </a:r>
            <a:r>
              <a:rPr lang="it-IT" sz="5000" i="1" dirty="0" err="1">
                <a:latin typeface="Helvetica Neue Light"/>
                <a:ea typeface="Helvetica" charset="0"/>
                <a:cs typeface="Helvetica Neue Light"/>
              </a:rPr>
              <a:t>iniquam</a:t>
            </a:r>
            <a:r>
              <a:rPr lang="it-IT" sz="5000" i="1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i="1" dirty="0" err="1">
                <a:latin typeface="Helvetica Neue Light"/>
                <a:ea typeface="Helvetica" charset="0"/>
                <a:cs typeface="Helvetica Neue Light"/>
              </a:rPr>
              <a:t>bosfoliretorem</a:t>
            </a:r>
            <a:r>
              <a:rPr lang="it-IT" sz="5000" i="1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i="1" dirty="0" err="1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5000" i="1" dirty="0">
                <a:latin typeface="Helvetica Neue Light"/>
                <a:ea typeface="Helvetica" charset="0"/>
                <a:cs typeface="Helvetica Neue Light"/>
              </a:rPr>
              <a:t> </a:t>
            </a:r>
          </a:p>
          <a:p>
            <a:pPr>
              <a:lnSpc>
                <a:spcPts val="6000"/>
              </a:lnSpc>
            </a:pPr>
            <a:endParaRPr lang="it-IT" sz="5000" dirty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endParaRPr lang="it-IT" sz="5000" dirty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endParaRPr lang="it-IT" sz="5000" dirty="0">
              <a:latin typeface="Helvetica Neue Light"/>
              <a:ea typeface="Helvetica" charset="0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17288488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101</Words>
  <Application>Microsoft Office PowerPoint</Application>
  <PresentationFormat>Personalizzato</PresentationFormat>
  <Paragraphs>17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26 Helvetica UltraLightItalic</vt:lpstr>
      <vt:lpstr>Arial</vt:lpstr>
      <vt:lpstr>Calibri</vt:lpstr>
      <vt:lpstr>Helvetica</vt:lpstr>
      <vt:lpstr>Helvetica Neue</vt:lpstr>
      <vt:lpstr>Helvetica Neue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fuma</dc:creator>
  <cp:lastModifiedBy>Livia Rachele Fumagalli</cp:lastModifiedBy>
  <cp:revision>15</cp:revision>
  <dcterms:created xsi:type="dcterms:W3CDTF">2016-10-20T13:29:11Z</dcterms:created>
  <dcterms:modified xsi:type="dcterms:W3CDTF">2018-11-28T14:46:39Z</dcterms:modified>
</cp:coreProperties>
</file>