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8003838" cy="25201563"/>
  <p:notesSz cx="6858000" cy="9144000"/>
  <p:defaultTextStyle>
    <a:defPPr>
      <a:defRPr lang="it-IT"/>
    </a:defPPr>
    <a:lvl1pPr marL="0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2284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4568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6852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9135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11419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93703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75987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58271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9">
          <p15:clr>
            <a:srgbClr val="A4A3A4"/>
          </p15:clr>
        </p15:guide>
        <p15:guide id="2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8" autoAdjust="0"/>
    <p:restoredTop sz="94655" autoAdjust="0"/>
  </p:normalViewPr>
  <p:slideViewPr>
    <p:cSldViewPr snapToGrid="0" snapToObjects="1">
      <p:cViewPr varScale="1">
        <p:scale>
          <a:sx n="29" d="100"/>
          <a:sy n="29" d="100"/>
        </p:scale>
        <p:origin x="3582" y="108"/>
      </p:cViewPr>
      <p:guideLst>
        <p:guide orient="horz" pos="7939"/>
        <p:guide pos="56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" y="0"/>
            <a:ext cx="18001986" cy="25201562"/>
          </a:xfrm>
          <a:prstGeom prst="rect">
            <a:avLst/>
          </a:prstGeom>
          <a:ln w="76200" cmpd="sng">
            <a:solidFill>
              <a:srgbClr val="076633"/>
            </a:solidFill>
          </a:ln>
        </p:spPr>
      </p:pic>
    </p:spTree>
    <p:extLst>
      <p:ext uri="{BB962C8B-B14F-4D97-AF65-F5344CB8AC3E}">
        <p14:creationId xmlns:p14="http://schemas.microsoft.com/office/powerpoint/2010/main" val="170968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900194" y="1009231"/>
            <a:ext cx="16203454" cy="4200261"/>
          </a:xfrm>
          <a:prstGeom prst="rect">
            <a:avLst/>
          </a:prstGeom>
        </p:spPr>
        <p:txBody>
          <a:bodyPr vert="horz" lIns="216457" tIns="108228" rIns="216457" bIns="108228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94" y="5880367"/>
            <a:ext cx="16203454" cy="16631867"/>
          </a:xfrm>
          <a:prstGeom prst="rect">
            <a:avLst/>
          </a:prstGeom>
        </p:spPr>
        <p:txBody>
          <a:bodyPr vert="horz" lIns="216457" tIns="108228" rIns="216457" bIns="108228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00194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056E-D887-6B4C-9F7B-18530BE89DEF}" type="datetimeFigureOut">
              <a:rPr lang="it-IT" smtClean="0"/>
              <a:t>05/08/2020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151313" y="23358119"/>
            <a:ext cx="5701217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2902753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30CE-5B24-6F42-943B-0B6F07003A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47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082284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1713" indent="-811713" algn="l" defTabSz="1082284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8711" indent="-676427" algn="l" defTabSz="1082284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5710" indent="-541142" algn="l" defTabSz="1082284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7993" indent="-541142" algn="l" defTabSz="1082284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70277" indent="-541142" algn="l" defTabSz="1082284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52561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34845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17129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99413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2284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4568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6852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9135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11419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93703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75987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58271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20567" y="22701355"/>
            <a:ext cx="1636810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2400" i="1" dirty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Spazio per marchi partner/sponsor. In caso di assenza di marchi eliminare campitura bianca </a:t>
            </a:r>
          </a:p>
          <a:p>
            <a:pPr algn="ctr"/>
            <a:r>
              <a:rPr lang="it-IT" sz="2400" i="1" dirty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e abbassare blocco testo fino a toccare il bordo verde</a:t>
            </a:r>
          </a:p>
        </p:txBody>
      </p:sp>
      <p:sp>
        <p:nvSpPr>
          <p:cNvPr id="9" name="Rettangolo 8"/>
          <p:cNvSpPr/>
          <p:nvPr/>
        </p:nvSpPr>
        <p:spPr>
          <a:xfrm flipV="1">
            <a:off x="820567" y="4876493"/>
            <a:ext cx="16368102" cy="17132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286933" y="5146133"/>
            <a:ext cx="15399396" cy="166712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0"/>
              </a:lnSpc>
            </a:pPr>
            <a:r>
              <a:rPr lang="it-IT" sz="10000" b="1" dirty="0">
                <a:latin typeface="Helvetica Neue"/>
                <a:ea typeface="Helvetica" charset="0"/>
                <a:cs typeface="Helvetica Neue"/>
              </a:rPr>
              <a:t>Titolo progetto</a:t>
            </a:r>
            <a:endParaRPr lang="it-IT" sz="50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endParaRPr lang="it-IT" sz="50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Beneficiario</a:t>
            </a: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Iniziativa realizzata nell’ambito del</a:t>
            </a: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l’Asse 1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Rafforzare la ricerca, lo sviluppo e l’innovazione</a:t>
            </a: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Obiettivo 1b.1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Sviluppo di ricerca, innovazione e trasferimento tecnologico per accrescere la competitività del sistema regionale</a:t>
            </a:r>
          </a:p>
          <a:p>
            <a:pPr>
              <a:lnSpc>
                <a:spcPts val="6000"/>
              </a:lnSpc>
            </a:pPr>
            <a:r>
              <a:rPr lang="it-IT" sz="5000" b="1" dirty="0">
                <a:latin typeface="Helvetica Neue"/>
                <a:ea typeface="Helvetica" charset="0"/>
                <a:cs typeface="Helvetica Neue"/>
              </a:rPr>
              <a:t>Azione 1b.1.3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Sviluppo di collaborazioni per l’identificazione di terapie e sistemi di diagnostica, protezione e analisi per contrastare l’emergenza Coronavirus e altre emergenze virali del futuro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i="1" dirty="0">
                <a:latin typeface="Helvetica Neue"/>
                <a:ea typeface="Helvetica" charset="0"/>
                <a:cs typeface="Helvetica Neue"/>
              </a:rPr>
              <a:t>Descrizione progetto: 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Testo falso, riportare una breve sintesi del progetto, comprensiva di obiettivi perseguiti e risultati attesi.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8848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121</Words>
  <Application>Microsoft Office PowerPoint</Application>
  <PresentationFormat>Personalizzato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26 Helvetica UltraLightItalic</vt:lpstr>
      <vt:lpstr>Arial</vt:lpstr>
      <vt:lpstr>Calibri</vt:lpstr>
      <vt:lpstr>Helvetica Neue</vt:lpstr>
      <vt:lpstr>Helvetica Neue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fuma</dc:creator>
  <cp:lastModifiedBy>Livia Rachele Fumagalli</cp:lastModifiedBy>
  <cp:revision>13</cp:revision>
  <dcterms:created xsi:type="dcterms:W3CDTF">2016-10-20T13:29:11Z</dcterms:created>
  <dcterms:modified xsi:type="dcterms:W3CDTF">2020-08-05T07:29:51Z</dcterms:modified>
</cp:coreProperties>
</file>