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150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1004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530503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41256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00354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81283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9396241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361752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69085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91888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6975678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379288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482D8D-A104-4383-9D12-51D8CB19481C}" type="datetimeFigureOut">
              <a:rPr lang="it-IT" smtClean="0"/>
              <a:t>03/05/2023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A4C244-9035-4169-9AEA-2E18F3595E4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476708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arallelogramma 3">
            <a:extLst>
              <a:ext uri="{FF2B5EF4-FFF2-40B4-BE49-F238E27FC236}">
                <a16:creationId xmlns:a16="http://schemas.microsoft.com/office/drawing/2014/main" id="{C443DACF-66E0-975C-186F-C3B0D93B5B69}"/>
              </a:ext>
            </a:extLst>
          </p:cNvPr>
          <p:cNvSpPr/>
          <p:nvPr/>
        </p:nvSpPr>
        <p:spPr>
          <a:xfrm>
            <a:off x="-1501489" y="5375520"/>
            <a:ext cx="6073489" cy="882060"/>
          </a:xfrm>
          <a:prstGeom prst="parallelogram">
            <a:avLst>
              <a:gd name="adj" fmla="val 68642"/>
            </a:avLst>
          </a:prstGeom>
          <a:solidFill>
            <a:srgbClr val="E7E7E6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>
              <a:solidFill>
                <a:srgbClr val="FF0000"/>
              </a:solidFill>
            </a:endParaRPr>
          </a:p>
        </p:txBody>
      </p:sp>
      <p:sp>
        <p:nvSpPr>
          <p:cNvPr id="5" name="Parallelogramma 4">
            <a:extLst>
              <a:ext uri="{FF2B5EF4-FFF2-40B4-BE49-F238E27FC236}">
                <a16:creationId xmlns:a16="http://schemas.microsoft.com/office/drawing/2014/main" id="{D579ABC6-7E3A-5150-A7A3-A56110AA183E}"/>
              </a:ext>
            </a:extLst>
          </p:cNvPr>
          <p:cNvSpPr/>
          <p:nvPr/>
        </p:nvSpPr>
        <p:spPr>
          <a:xfrm>
            <a:off x="3942826" y="5816550"/>
            <a:ext cx="6597504" cy="882060"/>
          </a:xfrm>
          <a:prstGeom prst="parallelogram">
            <a:avLst>
              <a:gd name="adj" fmla="val 68642"/>
            </a:avLst>
          </a:prstGeom>
          <a:solidFill>
            <a:srgbClr val="E7E7E6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>
              <a:solidFill>
                <a:srgbClr val="FF0000"/>
              </a:solidFill>
            </a:endParaRPr>
          </a:p>
        </p:txBody>
      </p:sp>
      <p:pic>
        <p:nvPicPr>
          <p:cNvPr id="7" name="Immagine 6">
            <a:extLst>
              <a:ext uri="{FF2B5EF4-FFF2-40B4-BE49-F238E27FC236}">
                <a16:creationId xmlns:a16="http://schemas.microsoft.com/office/drawing/2014/main" id="{28242EF7-984D-FA7C-B5C8-06683999260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955524"/>
          </a:xfrm>
          <a:prstGeom prst="rect">
            <a:avLst/>
          </a:prstGeom>
        </p:spPr>
      </p:pic>
      <p:sp>
        <p:nvSpPr>
          <p:cNvPr id="8" name="CasellaDiTesto 7">
            <a:extLst>
              <a:ext uri="{FF2B5EF4-FFF2-40B4-BE49-F238E27FC236}">
                <a16:creationId xmlns:a16="http://schemas.microsoft.com/office/drawing/2014/main" id="{014299C0-F937-207F-7505-69DAB3838359}"/>
              </a:ext>
            </a:extLst>
          </p:cNvPr>
          <p:cNvSpPr txBox="1"/>
          <p:nvPr/>
        </p:nvSpPr>
        <p:spPr>
          <a:xfrm>
            <a:off x="824229" y="1396554"/>
            <a:ext cx="3693244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t-IT" sz="3600" b="1" dirty="0">
                <a:latin typeface="Century Gothic" panose="020B0502020202020204" pitchFamily="34" charset="0"/>
                <a:ea typeface="Helvetica" charset="0"/>
                <a:cs typeface="Helvetica Neue Medium"/>
              </a:rPr>
              <a:t>Titolo falso</a:t>
            </a:r>
          </a:p>
          <a:p>
            <a:r>
              <a:rPr lang="it-IT" sz="3600" b="1" dirty="0">
                <a:latin typeface="Century Gothic" panose="020B0502020202020204" pitchFamily="34" charset="0"/>
                <a:ea typeface="Helvetica" charset="0"/>
                <a:cs typeface="Helvetica Neue Medium"/>
              </a:rPr>
              <a:t>su due righe</a:t>
            </a:r>
          </a:p>
        </p:txBody>
      </p:sp>
      <p:sp>
        <p:nvSpPr>
          <p:cNvPr id="9" name="CasellaDiTesto 8">
            <a:extLst>
              <a:ext uri="{FF2B5EF4-FFF2-40B4-BE49-F238E27FC236}">
                <a16:creationId xmlns:a16="http://schemas.microsoft.com/office/drawing/2014/main" id="{893847A7-B446-214C-719F-ABCFA31B72D7}"/>
              </a:ext>
            </a:extLst>
          </p:cNvPr>
          <p:cNvSpPr txBox="1"/>
          <p:nvPr/>
        </p:nvSpPr>
        <p:spPr>
          <a:xfrm>
            <a:off x="824229" y="2815310"/>
            <a:ext cx="5345874" cy="221599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Spazio per testo. In caso di assenza di testo lasciare il fondino con uno spessore uguale alla cornice.</a:t>
            </a:r>
          </a:p>
          <a:p>
            <a:endParaRPr lang="it-IT" sz="1600" dirty="0">
              <a:latin typeface="Century Gothic" panose="020B0502020202020204" pitchFamily="34" charset="0"/>
              <a:ea typeface="Helvetica" charset="0"/>
              <a:cs typeface="45 Helvetica Light"/>
            </a:endParaRPr>
          </a:p>
          <a:p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Lorem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ipsum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dolor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sinet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quam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modificardum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estilo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persti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cun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facite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exploratum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nids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extrum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.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Lorem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ipsum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dolor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sinet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quam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modificardum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estilo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persti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cun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facite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emodificardum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estilo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persti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cun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facite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exploratum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modificardum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cun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xploratum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nids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 </a:t>
            </a:r>
            <a:r>
              <a:rPr lang="it-IT" sz="1600" dirty="0" err="1">
                <a:latin typeface="Century Gothic" panose="020B0502020202020204" pitchFamily="34" charset="0"/>
                <a:ea typeface="Helvetica" charset="0"/>
                <a:cs typeface="45 Helvetica Light"/>
              </a:rPr>
              <a:t>extrum</a:t>
            </a:r>
            <a:r>
              <a:rPr lang="it-IT" sz="1600" dirty="0">
                <a:latin typeface="Century Gothic" panose="020B0502020202020204" pitchFamily="34" charset="0"/>
                <a:ea typeface="Helvetica" charset="0"/>
                <a:cs typeface="45 Helvetica Light"/>
              </a:rPr>
              <a:t>.</a:t>
            </a:r>
          </a:p>
          <a:p>
            <a:endParaRPr lang="it-IT" sz="1600" dirty="0">
              <a:latin typeface="45 Helvetica Light"/>
              <a:ea typeface="Helvetica" charset="0"/>
              <a:cs typeface="45 Helvetica Light"/>
            </a:endParaRPr>
          </a:p>
        </p:txBody>
      </p:sp>
    </p:spTree>
    <p:extLst>
      <p:ext uri="{BB962C8B-B14F-4D97-AF65-F5344CB8AC3E}">
        <p14:creationId xmlns:p14="http://schemas.microsoft.com/office/powerpoint/2010/main" val="253676702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Tema di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i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6</TotalTime>
  <Words>61</Words>
  <Application>Microsoft Office PowerPoint</Application>
  <PresentationFormat>Presentazione su schermo (4:3)</PresentationFormat>
  <Paragraphs>5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5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7" baseType="lpstr">
      <vt:lpstr>45 Helvetica Light</vt:lpstr>
      <vt:lpstr>Arial</vt:lpstr>
      <vt:lpstr>Calibri</vt:lpstr>
      <vt:lpstr>Calibri Light</vt:lpstr>
      <vt:lpstr>Century Gothic</vt:lpstr>
      <vt:lpstr>Tema di Office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Giorgio Pier Luigi Bocca</dc:creator>
  <cp:lastModifiedBy>Giorgio Pier Luigi Bocca</cp:lastModifiedBy>
  <cp:revision>1</cp:revision>
  <dcterms:created xsi:type="dcterms:W3CDTF">2023-05-03T14:36:38Z</dcterms:created>
  <dcterms:modified xsi:type="dcterms:W3CDTF">2023-05-03T14:43:31Z</dcterms:modified>
</cp:coreProperties>
</file>

<file path=docProps/thumbnail.jpeg>
</file>