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4799250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1" d="100"/>
          <a:sy n="31" d="100"/>
        </p:scale>
        <p:origin x="51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9906" y="4124164"/>
            <a:ext cx="33599438" cy="8773325"/>
          </a:xfrm>
        </p:spPr>
        <p:txBody>
          <a:bodyPr anchor="b"/>
          <a:lstStyle>
            <a:lvl1pPr algn="ctr">
              <a:defRPr sz="2204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99906" y="13235822"/>
            <a:ext cx="33599438" cy="6084159"/>
          </a:xfrm>
        </p:spPr>
        <p:txBody>
          <a:bodyPr/>
          <a:lstStyle>
            <a:lvl1pPr marL="0" indent="0" algn="ctr">
              <a:buNone/>
              <a:defRPr sz="8819"/>
            </a:lvl1pPr>
            <a:lvl2pPr marL="1679981" indent="0" algn="ctr">
              <a:buNone/>
              <a:defRPr sz="7349"/>
            </a:lvl2pPr>
            <a:lvl3pPr marL="3359963" indent="0" algn="ctr">
              <a:buNone/>
              <a:defRPr sz="6614"/>
            </a:lvl3pPr>
            <a:lvl4pPr marL="5039944" indent="0" algn="ctr">
              <a:buNone/>
              <a:defRPr sz="5879"/>
            </a:lvl4pPr>
            <a:lvl5pPr marL="6719926" indent="0" algn="ctr">
              <a:buNone/>
              <a:defRPr sz="5879"/>
            </a:lvl5pPr>
            <a:lvl6pPr marL="8399907" indent="0" algn="ctr">
              <a:buNone/>
              <a:defRPr sz="5879"/>
            </a:lvl6pPr>
            <a:lvl7pPr marL="10079888" indent="0" algn="ctr">
              <a:buNone/>
              <a:defRPr sz="5879"/>
            </a:lvl7pPr>
            <a:lvl8pPr marL="11759870" indent="0" algn="ctr">
              <a:buNone/>
              <a:defRPr sz="5879"/>
            </a:lvl8pPr>
            <a:lvl9pPr marL="13439851" indent="0" algn="ctr">
              <a:buNone/>
              <a:defRPr sz="5879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04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16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059463" y="1341665"/>
            <a:ext cx="9659838" cy="2135581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79949" y="1341665"/>
            <a:ext cx="28419524" cy="2135581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799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06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6616" y="6282497"/>
            <a:ext cx="38639353" cy="10482488"/>
          </a:xfrm>
        </p:spPr>
        <p:txBody>
          <a:bodyPr anchor="b"/>
          <a:lstStyle>
            <a:lvl1pPr>
              <a:defRPr sz="2204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56616" y="16864153"/>
            <a:ext cx="38639353" cy="5512493"/>
          </a:xfrm>
        </p:spPr>
        <p:txBody>
          <a:bodyPr/>
          <a:lstStyle>
            <a:lvl1pPr marL="0" indent="0">
              <a:buNone/>
              <a:defRPr sz="8819">
                <a:solidFill>
                  <a:schemeClr val="tx1">
                    <a:tint val="75000"/>
                  </a:schemeClr>
                </a:solidFill>
              </a:defRPr>
            </a:lvl1pPr>
            <a:lvl2pPr marL="1679981" indent="0">
              <a:buNone/>
              <a:defRPr sz="7349">
                <a:solidFill>
                  <a:schemeClr val="tx1">
                    <a:tint val="75000"/>
                  </a:schemeClr>
                </a:solidFill>
              </a:defRPr>
            </a:lvl2pPr>
            <a:lvl3pPr marL="3359963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3pPr>
            <a:lvl4pPr marL="5039944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4pPr>
            <a:lvl5pPr marL="6719926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5pPr>
            <a:lvl6pPr marL="8399907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6pPr>
            <a:lvl7pPr marL="10079888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7pPr>
            <a:lvl8pPr marL="11759870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8pPr>
            <a:lvl9pPr marL="13439851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517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79949" y="6708326"/>
            <a:ext cx="19039681" cy="159891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9620" y="6708326"/>
            <a:ext cx="19039681" cy="159891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726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5784" y="1341667"/>
            <a:ext cx="38639353" cy="487083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85785" y="6177496"/>
            <a:ext cx="18952181" cy="3027495"/>
          </a:xfrm>
        </p:spPr>
        <p:txBody>
          <a:bodyPr anchor="b"/>
          <a:lstStyle>
            <a:lvl1pPr marL="0" indent="0">
              <a:buNone/>
              <a:defRPr sz="8819" b="1"/>
            </a:lvl1pPr>
            <a:lvl2pPr marL="1679981" indent="0">
              <a:buNone/>
              <a:defRPr sz="7349" b="1"/>
            </a:lvl2pPr>
            <a:lvl3pPr marL="3359963" indent="0">
              <a:buNone/>
              <a:defRPr sz="6614" b="1"/>
            </a:lvl3pPr>
            <a:lvl4pPr marL="5039944" indent="0">
              <a:buNone/>
              <a:defRPr sz="5879" b="1"/>
            </a:lvl4pPr>
            <a:lvl5pPr marL="6719926" indent="0">
              <a:buNone/>
              <a:defRPr sz="5879" b="1"/>
            </a:lvl5pPr>
            <a:lvl6pPr marL="8399907" indent="0">
              <a:buNone/>
              <a:defRPr sz="5879" b="1"/>
            </a:lvl6pPr>
            <a:lvl7pPr marL="10079888" indent="0">
              <a:buNone/>
              <a:defRPr sz="5879" b="1"/>
            </a:lvl7pPr>
            <a:lvl8pPr marL="11759870" indent="0">
              <a:buNone/>
              <a:defRPr sz="5879" b="1"/>
            </a:lvl8pPr>
            <a:lvl9pPr marL="13439851" indent="0">
              <a:buNone/>
              <a:defRPr sz="587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85785" y="9204991"/>
            <a:ext cx="18952181" cy="1353915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679620" y="6177496"/>
            <a:ext cx="19045516" cy="3027495"/>
          </a:xfrm>
        </p:spPr>
        <p:txBody>
          <a:bodyPr anchor="b"/>
          <a:lstStyle>
            <a:lvl1pPr marL="0" indent="0">
              <a:buNone/>
              <a:defRPr sz="8819" b="1"/>
            </a:lvl1pPr>
            <a:lvl2pPr marL="1679981" indent="0">
              <a:buNone/>
              <a:defRPr sz="7349" b="1"/>
            </a:lvl2pPr>
            <a:lvl3pPr marL="3359963" indent="0">
              <a:buNone/>
              <a:defRPr sz="6614" b="1"/>
            </a:lvl3pPr>
            <a:lvl4pPr marL="5039944" indent="0">
              <a:buNone/>
              <a:defRPr sz="5879" b="1"/>
            </a:lvl4pPr>
            <a:lvl5pPr marL="6719926" indent="0">
              <a:buNone/>
              <a:defRPr sz="5879" b="1"/>
            </a:lvl5pPr>
            <a:lvl6pPr marL="8399907" indent="0">
              <a:buNone/>
              <a:defRPr sz="5879" b="1"/>
            </a:lvl6pPr>
            <a:lvl7pPr marL="10079888" indent="0">
              <a:buNone/>
              <a:defRPr sz="5879" b="1"/>
            </a:lvl7pPr>
            <a:lvl8pPr marL="11759870" indent="0">
              <a:buNone/>
              <a:defRPr sz="5879" b="1"/>
            </a:lvl8pPr>
            <a:lvl9pPr marL="13439851" indent="0">
              <a:buNone/>
              <a:defRPr sz="587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679620" y="9204991"/>
            <a:ext cx="19045516" cy="1353915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61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6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3361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5785" y="1679998"/>
            <a:ext cx="14448923" cy="5879994"/>
          </a:xfrm>
        </p:spPr>
        <p:txBody>
          <a:bodyPr anchor="b"/>
          <a:lstStyle>
            <a:lvl1pPr>
              <a:defRPr sz="11758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45516" y="3628331"/>
            <a:ext cx="22679620" cy="17908316"/>
          </a:xfrm>
        </p:spPr>
        <p:txBody>
          <a:bodyPr/>
          <a:lstStyle>
            <a:lvl1pPr>
              <a:defRPr sz="11758"/>
            </a:lvl1pPr>
            <a:lvl2pPr>
              <a:defRPr sz="10289"/>
            </a:lvl2pPr>
            <a:lvl3pPr>
              <a:defRPr sz="8819"/>
            </a:lvl3pPr>
            <a:lvl4pPr>
              <a:defRPr sz="7349"/>
            </a:lvl4pPr>
            <a:lvl5pPr>
              <a:defRPr sz="7349"/>
            </a:lvl5pPr>
            <a:lvl6pPr>
              <a:defRPr sz="7349"/>
            </a:lvl6pPr>
            <a:lvl7pPr>
              <a:defRPr sz="7349"/>
            </a:lvl7pPr>
            <a:lvl8pPr>
              <a:defRPr sz="7349"/>
            </a:lvl8pPr>
            <a:lvl9pPr>
              <a:defRPr sz="734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85785" y="7559993"/>
            <a:ext cx="14448923" cy="14005821"/>
          </a:xfrm>
        </p:spPr>
        <p:txBody>
          <a:bodyPr/>
          <a:lstStyle>
            <a:lvl1pPr marL="0" indent="0">
              <a:buNone/>
              <a:defRPr sz="5879"/>
            </a:lvl1pPr>
            <a:lvl2pPr marL="1679981" indent="0">
              <a:buNone/>
              <a:defRPr sz="5144"/>
            </a:lvl2pPr>
            <a:lvl3pPr marL="3359963" indent="0">
              <a:buNone/>
              <a:defRPr sz="4409"/>
            </a:lvl3pPr>
            <a:lvl4pPr marL="5039944" indent="0">
              <a:buNone/>
              <a:defRPr sz="3674"/>
            </a:lvl4pPr>
            <a:lvl5pPr marL="6719926" indent="0">
              <a:buNone/>
              <a:defRPr sz="3674"/>
            </a:lvl5pPr>
            <a:lvl6pPr marL="8399907" indent="0">
              <a:buNone/>
              <a:defRPr sz="3674"/>
            </a:lvl6pPr>
            <a:lvl7pPr marL="10079888" indent="0">
              <a:buNone/>
              <a:defRPr sz="3674"/>
            </a:lvl7pPr>
            <a:lvl8pPr marL="11759870" indent="0">
              <a:buNone/>
              <a:defRPr sz="3674"/>
            </a:lvl8pPr>
            <a:lvl9pPr marL="13439851" indent="0">
              <a:buNone/>
              <a:defRPr sz="367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171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5785" y="1679998"/>
            <a:ext cx="14448923" cy="5879994"/>
          </a:xfrm>
        </p:spPr>
        <p:txBody>
          <a:bodyPr anchor="b"/>
          <a:lstStyle>
            <a:lvl1pPr>
              <a:defRPr sz="11758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045516" y="3628331"/>
            <a:ext cx="22679620" cy="17908316"/>
          </a:xfrm>
        </p:spPr>
        <p:txBody>
          <a:bodyPr anchor="t"/>
          <a:lstStyle>
            <a:lvl1pPr marL="0" indent="0">
              <a:buNone/>
              <a:defRPr sz="11758"/>
            </a:lvl1pPr>
            <a:lvl2pPr marL="1679981" indent="0">
              <a:buNone/>
              <a:defRPr sz="10289"/>
            </a:lvl2pPr>
            <a:lvl3pPr marL="3359963" indent="0">
              <a:buNone/>
              <a:defRPr sz="8819"/>
            </a:lvl3pPr>
            <a:lvl4pPr marL="5039944" indent="0">
              <a:buNone/>
              <a:defRPr sz="7349"/>
            </a:lvl4pPr>
            <a:lvl5pPr marL="6719926" indent="0">
              <a:buNone/>
              <a:defRPr sz="7349"/>
            </a:lvl5pPr>
            <a:lvl6pPr marL="8399907" indent="0">
              <a:buNone/>
              <a:defRPr sz="7349"/>
            </a:lvl6pPr>
            <a:lvl7pPr marL="10079888" indent="0">
              <a:buNone/>
              <a:defRPr sz="7349"/>
            </a:lvl7pPr>
            <a:lvl8pPr marL="11759870" indent="0">
              <a:buNone/>
              <a:defRPr sz="7349"/>
            </a:lvl8pPr>
            <a:lvl9pPr marL="13439851" indent="0">
              <a:buNone/>
              <a:defRPr sz="7349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85785" y="7559993"/>
            <a:ext cx="14448923" cy="14005821"/>
          </a:xfrm>
        </p:spPr>
        <p:txBody>
          <a:bodyPr/>
          <a:lstStyle>
            <a:lvl1pPr marL="0" indent="0">
              <a:buNone/>
              <a:defRPr sz="5879"/>
            </a:lvl1pPr>
            <a:lvl2pPr marL="1679981" indent="0">
              <a:buNone/>
              <a:defRPr sz="5144"/>
            </a:lvl2pPr>
            <a:lvl3pPr marL="3359963" indent="0">
              <a:buNone/>
              <a:defRPr sz="4409"/>
            </a:lvl3pPr>
            <a:lvl4pPr marL="5039944" indent="0">
              <a:buNone/>
              <a:defRPr sz="3674"/>
            </a:lvl4pPr>
            <a:lvl5pPr marL="6719926" indent="0">
              <a:buNone/>
              <a:defRPr sz="3674"/>
            </a:lvl5pPr>
            <a:lvl6pPr marL="8399907" indent="0">
              <a:buNone/>
              <a:defRPr sz="3674"/>
            </a:lvl6pPr>
            <a:lvl7pPr marL="10079888" indent="0">
              <a:buNone/>
              <a:defRPr sz="3674"/>
            </a:lvl7pPr>
            <a:lvl8pPr marL="11759870" indent="0">
              <a:buNone/>
              <a:defRPr sz="3674"/>
            </a:lvl8pPr>
            <a:lvl9pPr marL="13439851" indent="0">
              <a:buNone/>
              <a:defRPr sz="367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55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79949" y="1341667"/>
            <a:ext cx="38639353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9949" y="6708326"/>
            <a:ext cx="38639353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79949" y="23356646"/>
            <a:ext cx="10079831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839752" y="23356646"/>
            <a:ext cx="15119747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639470" y="23356646"/>
            <a:ext cx="10079831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82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359963" rtl="0" eaLnBrk="1" latinLnBrk="0" hangingPunct="1">
        <a:lnSpc>
          <a:spcPct val="90000"/>
        </a:lnSpc>
        <a:spcBef>
          <a:spcPct val="0"/>
        </a:spcBef>
        <a:buNone/>
        <a:defRPr sz="161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39991" indent="-839991" algn="l" defTabSz="3359963" rtl="0" eaLnBrk="1" latinLnBrk="0" hangingPunct="1">
        <a:lnSpc>
          <a:spcPct val="90000"/>
        </a:lnSpc>
        <a:spcBef>
          <a:spcPts val="3674"/>
        </a:spcBef>
        <a:buFont typeface="Arial" panose="020B0604020202020204" pitchFamily="34" charset="0"/>
        <a:buChar char="•"/>
        <a:defRPr sz="10289" kern="1200">
          <a:solidFill>
            <a:schemeClr val="tx1"/>
          </a:solidFill>
          <a:latin typeface="+mn-lt"/>
          <a:ea typeface="+mn-ea"/>
          <a:cs typeface="+mn-cs"/>
        </a:defRPr>
      </a:lvl1pPr>
      <a:lvl2pPr marL="2519972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2pPr>
      <a:lvl3pPr marL="4199954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7349" kern="1200">
          <a:solidFill>
            <a:schemeClr val="tx1"/>
          </a:solidFill>
          <a:latin typeface="+mn-lt"/>
          <a:ea typeface="+mn-ea"/>
          <a:cs typeface="+mn-cs"/>
        </a:defRPr>
      </a:lvl3pPr>
      <a:lvl4pPr marL="5879935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4pPr>
      <a:lvl5pPr marL="7559916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5pPr>
      <a:lvl6pPr marL="9239898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6pPr>
      <a:lvl7pPr marL="10919879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7pPr>
      <a:lvl8pPr marL="12599861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8pPr>
      <a:lvl9pPr marL="14279842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79981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359963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039944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4pPr>
      <a:lvl5pPr marL="6719926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5pPr>
      <a:lvl6pPr marL="8399907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6pPr>
      <a:lvl7pPr marL="10079888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7pPr>
      <a:lvl8pPr marL="11759870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8pPr>
      <a:lvl9pPr marL="13439851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8E984613-DF2B-B019-2D5A-E80297D016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634" y="1672530"/>
            <a:ext cx="38367287" cy="3140763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E49033B8-8CAC-466C-468B-DDE18EEEBE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12"/>
          <a:stretch/>
        </p:blipFill>
        <p:spPr>
          <a:xfrm>
            <a:off x="3563007" y="20421387"/>
            <a:ext cx="38367288" cy="3270881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3744354-7079-2544-87A1-05E140A47D5E}"/>
              </a:ext>
            </a:extLst>
          </p:cNvPr>
          <p:cNvSpPr txBox="1"/>
          <p:nvPr/>
        </p:nvSpPr>
        <p:spPr>
          <a:xfrm>
            <a:off x="3802715" y="7573483"/>
            <a:ext cx="11167516" cy="9078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6571"/>
              </a:lnSpc>
            </a:pPr>
            <a:r>
              <a:rPr lang="it-IT" sz="9600" b="1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Titolo Progetto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4AF1879-8F1C-5373-0BD2-C340E8D81D77}"/>
              </a:ext>
            </a:extLst>
          </p:cNvPr>
          <p:cNvSpPr txBox="1"/>
          <p:nvPr/>
        </p:nvSpPr>
        <p:spPr>
          <a:xfrm>
            <a:off x="3802715" y="8914723"/>
            <a:ext cx="37749206" cy="33855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48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Finanziato dal Programma regionale a valere sul Fondo Europeo di Sviluppo Regionale 2021/2027 di Regione Lombardia</a:t>
            </a:r>
          </a:p>
          <a:p>
            <a:r>
              <a:rPr lang="it-IT" sz="48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PR FESR 2021-2027</a:t>
            </a:r>
          </a:p>
          <a:p>
            <a:r>
              <a:rPr lang="it-IT" sz="4800" i="1" dirty="0">
                <a:latin typeface="Century Gothic" panose="020B0502020202020204" pitchFamily="34" charset="0"/>
                <a:ea typeface="Helvetica" charset="0"/>
                <a:cs typeface="Helvetica Neue Thin"/>
              </a:rPr>
              <a:t>Azione:</a:t>
            </a:r>
          </a:p>
          <a:p>
            <a:r>
              <a:rPr lang="it-IT" sz="4800" i="1" dirty="0">
                <a:latin typeface="Century Gothic" panose="020B0502020202020204" pitchFamily="34" charset="0"/>
                <a:ea typeface="Helvetica" charset="0"/>
                <a:cs typeface="Helvetica Neue Thin"/>
              </a:rPr>
              <a:t>Bando:</a:t>
            </a:r>
          </a:p>
          <a:p>
            <a:endParaRPr lang="it-IT" sz="28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C534165-C6F2-839F-40DC-B49A91CB44C6}"/>
              </a:ext>
            </a:extLst>
          </p:cNvPr>
          <p:cNvSpPr txBox="1"/>
          <p:nvPr/>
        </p:nvSpPr>
        <p:spPr>
          <a:xfrm>
            <a:off x="3802715" y="11902225"/>
            <a:ext cx="37749206" cy="8002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r>
              <a:rPr lang="it-IT" sz="40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Beneficiario:</a:t>
            </a:r>
            <a:endParaRPr lang="it-IT" sz="40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r>
              <a:rPr lang="it-IT" sz="40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Descrizione:</a:t>
            </a:r>
            <a:endParaRPr lang="it-IT" sz="40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r>
              <a:rPr lang="it-IT" sz="40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Importo totale:</a:t>
            </a:r>
          </a:p>
          <a:p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endParaRPr lang="it-IT" sz="40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r>
              <a:rPr lang="it-IT" sz="40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Agevolazione concessa o liquidata: </a:t>
            </a:r>
          </a:p>
          <a:p>
            <a:r>
              <a:rPr lang="it-IT" sz="40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(inserire a scelta del beneficiario l’importo del decreto di concessione o della </a:t>
            </a:r>
            <a:r>
              <a:rPr lang="it-IT" sz="4000">
                <a:latin typeface="Century Gothic" panose="020B0502020202020204" pitchFamily="34" charset="0"/>
                <a:ea typeface="Helvetica" charset="0"/>
                <a:cs typeface="Helvetica Neue Medium"/>
              </a:rPr>
              <a:t>liquidazione)</a:t>
            </a:r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E792B52-431B-FDFC-AEEE-91C0112221D6}"/>
              </a:ext>
            </a:extLst>
          </p:cNvPr>
          <p:cNvSpPr txBox="1"/>
          <p:nvPr/>
        </p:nvSpPr>
        <p:spPr>
          <a:xfrm>
            <a:off x="6214660" y="20985480"/>
            <a:ext cx="160578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/>
              <a:t>Programma Regionale a valere sul</a:t>
            </a:r>
          </a:p>
          <a:p>
            <a:r>
              <a:rPr lang="it-IT" sz="4000" dirty="0"/>
              <a:t>Fondo Europeo di Sviluppo Regionale/PR FESR 2021-2027</a:t>
            </a:r>
          </a:p>
          <a:p>
            <a:r>
              <a:rPr lang="it-IT" sz="4000" dirty="0"/>
              <a:t>www.fesr.regione.lombardia.it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C5E3354-A1C6-914D-EDCE-E71D5251DD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1008" y="20985480"/>
            <a:ext cx="1886174" cy="188617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0F6077ED-14AE-002D-D1E4-F195E71595BB}"/>
              </a:ext>
            </a:extLst>
          </p:cNvPr>
          <p:cNvSpPr txBox="1"/>
          <p:nvPr/>
        </p:nvSpPr>
        <p:spPr>
          <a:xfrm>
            <a:off x="28498438" y="21834674"/>
            <a:ext cx="965411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i="1" dirty="0">
                <a:latin typeface="26 Helvetica UltraLightItalic"/>
                <a:ea typeface="Helvetica" charset="0"/>
                <a:cs typeface="26 Helvetica UltraLightItalic"/>
              </a:rPr>
              <a:t>Spazio per il logo e sito del </a:t>
            </a:r>
            <a:r>
              <a:rPr lang="it-IT" sz="4000" i="1" dirty="0" err="1">
                <a:latin typeface="26 Helvetica UltraLightItalic"/>
                <a:ea typeface="Helvetica" charset="0"/>
                <a:cs typeface="26 Helvetica UltraLightItalic"/>
              </a:rPr>
              <a:t>benficiario</a:t>
            </a:r>
            <a:r>
              <a:rPr lang="it-IT" sz="4000" i="1" dirty="0">
                <a:latin typeface="26 Helvetica UltraLightItalic"/>
                <a:ea typeface="Helvetica" charset="0"/>
                <a:cs typeface="26 Helvetica UltraLightItalic"/>
              </a:rPr>
              <a:t> ed eventuali marchi partner/sponsor.</a:t>
            </a:r>
          </a:p>
          <a:p>
            <a:pPr algn="ctr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284291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78</TotalTime>
  <Words>90</Words>
  <Application>Microsoft Office PowerPoint</Application>
  <PresentationFormat>Personalizzato</PresentationFormat>
  <Paragraphs>22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26 Helvetica UltraLightItalic</vt:lpstr>
      <vt:lpstr>Arial</vt:lpstr>
      <vt:lpstr>Calibri</vt:lpstr>
      <vt:lpstr>Calibri Light</vt:lpstr>
      <vt:lpstr>Century Gothic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Giorgio Pier Luigi Bocca</dc:creator>
  <cp:lastModifiedBy>Giorgio Pier Luigi Bocca</cp:lastModifiedBy>
  <cp:revision>9</cp:revision>
  <dcterms:created xsi:type="dcterms:W3CDTF">2023-03-14T09:17:31Z</dcterms:created>
  <dcterms:modified xsi:type="dcterms:W3CDTF">2024-02-05T09:09:39Z</dcterms:modified>
</cp:coreProperties>
</file>