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4"/>
  </p:sldMasterIdLst>
  <p:notesMasterIdLst>
    <p:notesMasterId r:id="rId7"/>
  </p:notesMasterIdLst>
  <p:sldIdLst>
    <p:sldId id="256" r:id="rId5"/>
    <p:sldId id="27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AD69F27-91C3-14F6-F64B-9D60F521DF2E}" name="User 29" initials="User 29" userId="User 29" providerId="None"/>
  <p188:author id="{D513F73D-16CD-31CB-C197-95AE67C2D78C}" name="user54" initials="U54" userId="user54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FFD5"/>
    <a:srgbClr val="61FFA8"/>
    <a:srgbClr val="824A76"/>
    <a:srgbClr val="FFD243"/>
    <a:srgbClr val="FFF7E1"/>
    <a:srgbClr val="E5D1E1"/>
    <a:srgbClr val="FFDD71"/>
    <a:srgbClr val="F9D5BD"/>
    <a:srgbClr val="F6C3A0"/>
    <a:srgbClr val="EB7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F256A6-6EFF-479B-861C-233255101C7B}" v="3" dt="2024-10-21T13:13:40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2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Cioli" userId="415430a0-fec7-4c61-8338-9296ff132151" providerId="ADAL" clId="{EBF256A6-6EFF-479B-861C-233255101C7B}"/>
    <pc:docChg chg="undo custSel addSld delSld modSld">
      <pc:chgData name="Andrea Cioli" userId="415430a0-fec7-4c61-8338-9296ff132151" providerId="ADAL" clId="{EBF256A6-6EFF-479B-861C-233255101C7B}" dt="2024-10-24T08:04:02.739" v="202" actId="20577"/>
      <pc:docMkLst>
        <pc:docMk/>
      </pc:docMkLst>
      <pc:sldChg chg="modSp mod">
        <pc:chgData name="Andrea Cioli" userId="415430a0-fec7-4c61-8338-9296ff132151" providerId="ADAL" clId="{EBF256A6-6EFF-479B-861C-233255101C7B}" dt="2024-10-21T12:44:46.307" v="3" actId="1076"/>
        <pc:sldMkLst>
          <pc:docMk/>
          <pc:sldMk cId="1273153178" sldId="256"/>
        </pc:sldMkLst>
        <pc:spChg chg="mod">
          <ac:chgData name="Andrea Cioli" userId="415430a0-fec7-4c61-8338-9296ff132151" providerId="ADAL" clId="{EBF256A6-6EFF-479B-861C-233255101C7B}" dt="2024-10-21T12:44:46.307" v="3" actId="1076"/>
          <ac:spMkLst>
            <pc:docMk/>
            <pc:sldMk cId="1273153178" sldId="256"/>
            <ac:spMk id="2" creationId="{DA9101C5-3909-4A6C-AAD7-177F3783CA5D}"/>
          </ac:spMkLst>
        </pc:spChg>
      </pc:sldChg>
      <pc:sldChg chg="delSp modSp mod">
        <pc:chgData name="Andrea Cioli" userId="415430a0-fec7-4c61-8338-9296ff132151" providerId="ADAL" clId="{EBF256A6-6EFF-479B-861C-233255101C7B}" dt="2024-10-24T08:04:02.739" v="202" actId="20577"/>
        <pc:sldMkLst>
          <pc:docMk/>
          <pc:sldMk cId="3378942156" sldId="270"/>
        </pc:sldMkLst>
        <pc:spChg chg="mod">
          <ac:chgData name="Andrea Cioli" userId="415430a0-fec7-4c61-8338-9296ff132151" providerId="ADAL" clId="{EBF256A6-6EFF-479B-861C-233255101C7B}" dt="2024-10-21T12:46:53.756" v="8" actId="20577"/>
          <ac:spMkLst>
            <pc:docMk/>
            <pc:sldMk cId="3378942156" sldId="270"/>
            <ac:spMk id="4" creationId="{E3B56249-53AB-1177-9F02-7DAE7B898360}"/>
          </ac:spMkLst>
        </pc:spChg>
        <pc:spChg chg="mod">
          <ac:chgData name="Andrea Cioli" userId="415430a0-fec7-4c61-8338-9296ff132151" providerId="ADAL" clId="{EBF256A6-6EFF-479B-861C-233255101C7B}" dt="2024-10-24T08:04:02.739" v="202" actId="20577"/>
          <ac:spMkLst>
            <pc:docMk/>
            <pc:sldMk cId="3378942156" sldId="270"/>
            <ac:spMk id="44" creationId="{1F6E36C7-3117-435E-8F1C-9A6743B5BCCE}"/>
          </ac:spMkLst>
        </pc:spChg>
        <pc:picChg chg="del">
          <ac:chgData name="Andrea Cioli" userId="415430a0-fec7-4c61-8338-9296ff132151" providerId="ADAL" clId="{EBF256A6-6EFF-479B-861C-233255101C7B}" dt="2024-10-21T12:47:04.591" v="9" actId="478"/>
          <ac:picMkLst>
            <pc:docMk/>
            <pc:sldMk cId="3378942156" sldId="270"/>
            <ac:picMk id="13" creationId="{3839FD0D-8257-5701-ACA3-09FF34D3EF67}"/>
          </ac:picMkLst>
        </pc:picChg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725960397" sldId="337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26594449" sldId="339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693080069" sldId="34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660826332" sldId="34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219789295" sldId="34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869069554" sldId="346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937071537" sldId="35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762179285" sldId="35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933553463" sldId="35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709923330" sldId="356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511614199" sldId="383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853333741" sldId="38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643773997" sldId="39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624362564" sldId="397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512972373" sldId="40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484522539" sldId="403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684719212" sldId="40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9447184" sldId="406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251513911" sldId="407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408440509" sldId="408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146812637" sldId="409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527730487" sldId="41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591225091" sldId="411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226432428" sldId="412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632315535" sldId="413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377271173" sldId="41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994423618" sldId="428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903275608" sldId="43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715612828" sldId="431"/>
        </pc:sldMkLst>
      </pc:sldChg>
      <pc:sldChg chg="add del">
        <pc:chgData name="Andrea Cioli" userId="415430a0-fec7-4c61-8338-9296ff132151" providerId="ADAL" clId="{EBF256A6-6EFF-479B-861C-233255101C7B}" dt="2024-10-21T13:34:39.021" v="201" actId="47"/>
        <pc:sldMkLst>
          <pc:docMk/>
          <pc:sldMk cId="710470232" sldId="432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54350953" sldId="433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077445675" sldId="43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543682770" sldId="43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539948213" sldId="436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978308865" sldId="437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036781795" sldId="438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186260794" sldId="439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889903865" sldId="44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174837533" sldId="441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117040728" sldId="442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163028893" sldId="443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621233477" sldId="444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992852141" sldId="445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2673333839" sldId="941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25981818" sldId="947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4174672603" sldId="948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015788485" sldId="949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3427743450" sldId="950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1996240887" sldId="951"/>
        </pc:sldMkLst>
      </pc:sldChg>
      <pc:sldChg chg="del">
        <pc:chgData name="Andrea Cioli" userId="415430a0-fec7-4c61-8338-9296ff132151" providerId="ADAL" clId="{EBF256A6-6EFF-479B-861C-233255101C7B}" dt="2024-10-21T12:46:31.146" v="5" actId="47"/>
        <pc:sldMkLst>
          <pc:docMk/>
          <pc:sldMk cId="965988542" sldId="952"/>
        </pc:sldMkLst>
      </pc:sldChg>
    </pc:docChg>
  </pc:docChgLst>
  <pc:docChgLst>
    <pc:chgData name="Sara Stefanelli" userId="28379992-202e-4e1a-937a-f527eb785219" providerId="ADAL" clId="{4E021F60-BCE3-472A-86A5-9B32C4E90753}"/>
    <pc:docChg chg="undo redo custSel addSld delSld modSld">
      <pc:chgData name="Sara Stefanelli" userId="28379992-202e-4e1a-937a-f527eb785219" providerId="ADAL" clId="{4E021F60-BCE3-472A-86A5-9B32C4E90753}" dt="2024-10-18T16:07:08.529" v="6539" actId="113"/>
      <pc:docMkLst>
        <pc:docMk/>
      </pc:docMkLst>
      <pc:sldChg chg="modSp mod">
        <pc:chgData name="Sara Stefanelli" userId="28379992-202e-4e1a-937a-f527eb785219" providerId="ADAL" clId="{4E021F60-BCE3-472A-86A5-9B32C4E90753}" dt="2024-10-18T08:09:27.612" v="0" actId="12788"/>
        <pc:sldMkLst>
          <pc:docMk/>
          <pc:sldMk cId="1273153178" sldId="256"/>
        </pc:sldMkLst>
        <pc:spChg chg="mod">
          <ac:chgData name="Sara Stefanelli" userId="28379992-202e-4e1a-937a-f527eb785219" providerId="ADAL" clId="{4E021F60-BCE3-472A-86A5-9B32C4E90753}" dt="2024-10-18T08:09:27.612" v="0" actId="12788"/>
          <ac:spMkLst>
            <pc:docMk/>
            <pc:sldMk cId="1273153178" sldId="256"/>
            <ac:spMk id="2" creationId="{DA9101C5-3909-4A6C-AAD7-177F3783CA5D}"/>
          </ac:spMkLst>
        </pc:spChg>
      </pc:sldChg>
      <pc:sldChg chg="modSp mod addCm delCm modCm">
        <pc:chgData name="Sara Stefanelli" userId="28379992-202e-4e1a-937a-f527eb785219" providerId="ADAL" clId="{4E021F60-BCE3-472A-86A5-9B32C4E90753}" dt="2024-10-18T16:01:07.123" v="6364" actId="20577"/>
        <pc:sldMkLst>
          <pc:docMk/>
          <pc:sldMk cId="3378942156" sldId="270"/>
        </pc:sldMkLst>
        <pc:spChg chg="mod">
          <ac:chgData name="Sara Stefanelli" userId="28379992-202e-4e1a-937a-f527eb785219" providerId="ADAL" clId="{4E021F60-BCE3-472A-86A5-9B32C4E90753}" dt="2024-10-18T16:01:07.123" v="6364" actId="20577"/>
          <ac:spMkLst>
            <pc:docMk/>
            <pc:sldMk cId="3378942156" sldId="270"/>
            <ac:spMk id="44" creationId="{1F6E36C7-3117-435E-8F1C-9A6743B5BCCE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del mod">
              <pc226:chgData name="Sara Stefanelli" userId="28379992-202e-4e1a-937a-f527eb785219" providerId="ADAL" clId="{4E021F60-BCE3-472A-86A5-9B32C4E90753}" dt="2024-10-18T14:10:23.581" v="3244"/>
              <pc2:cmMkLst xmlns:pc2="http://schemas.microsoft.com/office/powerpoint/2019/9/main/command">
                <pc:docMk/>
                <pc:sldMk cId="3378942156" sldId="270"/>
                <pc2:cmMk id="{05E9561C-CAC7-4975-BDCB-BEB3FC8383C4}"/>
              </pc2:cmMkLst>
            </pc226:cmChg>
            <pc226:cmChg xmlns:pc226="http://schemas.microsoft.com/office/powerpoint/2022/06/main/command" chg="add del">
              <pc226:chgData name="Sara Stefanelli" userId="28379992-202e-4e1a-937a-f527eb785219" providerId="ADAL" clId="{4E021F60-BCE3-472A-86A5-9B32C4E90753}" dt="2024-10-18T14:10:13.628" v="3243"/>
              <pc2:cmMkLst xmlns:pc2="http://schemas.microsoft.com/office/powerpoint/2019/9/main/command">
                <pc:docMk/>
                <pc:sldMk cId="3378942156" sldId="270"/>
                <pc2:cmMk id="{1727FA43-07C9-4317-8387-9DD9CD0B76C5}"/>
              </pc2:cmMkLst>
            </pc226:cmChg>
          </p:ext>
        </pc:extLst>
      </pc:sldChg>
      <pc:sldChg chg="modSp del mod">
        <pc:chgData name="Sara Stefanelli" userId="28379992-202e-4e1a-937a-f527eb785219" providerId="ADAL" clId="{4E021F60-BCE3-472A-86A5-9B32C4E90753}" dt="2024-10-18T09:39:02.645" v="321" actId="2696"/>
        <pc:sldMkLst>
          <pc:docMk/>
          <pc:sldMk cId="2340434301" sldId="271"/>
        </pc:sldMkLst>
        <pc:spChg chg="mod">
          <ac:chgData name="Sara Stefanelli" userId="28379992-202e-4e1a-937a-f527eb785219" providerId="ADAL" clId="{4E021F60-BCE3-472A-86A5-9B32C4E90753}" dt="2024-10-18T09:36:51.415" v="319" actId="1076"/>
          <ac:spMkLst>
            <pc:docMk/>
            <pc:sldMk cId="2340434301" sldId="271"/>
            <ac:spMk id="3" creationId="{B8F0BC68-2F0E-FC6E-FD83-94D0D7E122CF}"/>
          </ac:spMkLst>
        </pc:spChg>
        <pc:spChg chg="mod">
          <ac:chgData name="Sara Stefanelli" userId="28379992-202e-4e1a-937a-f527eb785219" providerId="ADAL" clId="{4E021F60-BCE3-472A-86A5-9B32C4E90753}" dt="2024-10-18T09:36:56.367" v="320" actId="1076"/>
          <ac:spMkLst>
            <pc:docMk/>
            <pc:sldMk cId="2340434301" sldId="271"/>
            <ac:spMk id="24" creationId="{FB8644A0-A85F-0452-F0C8-012EC39E05F5}"/>
          </ac:spMkLst>
        </pc:spChg>
        <pc:spChg chg="mod">
          <ac:chgData name="Sara Stefanelli" userId="28379992-202e-4e1a-937a-f527eb785219" providerId="ADAL" clId="{4E021F60-BCE3-472A-86A5-9B32C4E90753}" dt="2024-10-18T09:36:43.880" v="316" actId="14100"/>
          <ac:spMkLst>
            <pc:docMk/>
            <pc:sldMk cId="2340434301" sldId="271"/>
            <ac:spMk id="55" creationId="{2347C4B5-D2D3-2E23-1CE8-EF4180C46FB2}"/>
          </ac:spMkLst>
        </pc:spChg>
      </pc:sldChg>
      <pc:sldChg chg="add">
        <pc:chgData name="Sara Stefanelli" userId="28379992-202e-4e1a-937a-f527eb785219" providerId="ADAL" clId="{4E021F60-BCE3-472A-86A5-9B32C4E90753}" dt="2024-10-18T09:39:06.091" v="322"/>
        <pc:sldMkLst>
          <pc:docMk/>
          <pc:sldMk cId="3021966109" sldId="271"/>
        </pc:sldMkLst>
      </pc:sldChg>
      <pc:sldChg chg="add">
        <pc:chgData name="Sara Stefanelli" userId="28379992-202e-4e1a-937a-f527eb785219" providerId="ADAL" clId="{4E021F60-BCE3-472A-86A5-9B32C4E90753}" dt="2024-10-18T15:52:38.435" v="5714"/>
        <pc:sldMkLst>
          <pc:docMk/>
          <pc:sldMk cId="204549673" sldId="336"/>
        </pc:sldMkLst>
      </pc:sldChg>
      <pc:sldChg chg="del">
        <pc:chgData name="Sara Stefanelli" userId="28379992-202e-4e1a-937a-f527eb785219" providerId="ADAL" clId="{4E021F60-BCE3-472A-86A5-9B32C4E90753}" dt="2024-10-18T15:52:34.843" v="5713" actId="2696"/>
        <pc:sldMkLst>
          <pc:docMk/>
          <pc:sldMk cId="1101827063" sldId="336"/>
        </pc:sldMkLst>
      </pc:sldChg>
      <pc:sldChg chg="addSp delSp modSp mod delCm modCm">
        <pc:chgData name="Sara Stefanelli" userId="28379992-202e-4e1a-937a-f527eb785219" providerId="ADAL" clId="{4E021F60-BCE3-472A-86A5-9B32C4E90753}" dt="2024-10-18T15:21:40.270" v="5003" actId="3064"/>
        <pc:sldMkLst>
          <pc:docMk/>
          <pc:sldMk cId="3725960397" sldId="337"/>
        </pc:sldMkLst>
        <pc:spChg chg="mod">
          <ac:chgData name="Sara Stefanelli" userId="28379992-202e-4e1a-937a-f527eb785219" providerId="ADAL" clId="{4E021F60-BCE3-472A-86A5-9B32C4E90753}" dt="2024-10-18T09:51:47.510" v="1285" actId="20577"/>
          <ac:spMkLst>
            <pc:docMk/>
            <pc:sldMk cId="3725960397" sldId="337"/>
            <ac:spMk id="4" creationId="{6F3F2DA3-BC0D-29F4-FB4A-34C52C496847}"/>
          </ac:spMkLst>
        </pc:spChg>
        <pc:spChg chg="del mod">
          <ac:chgData name="Sara Stefanelli" userId="28379992-202e-4e1a-937a-f527eb785219" providerId="ADAL" clId="{4E021F60-BCE3-472A-86A5-9B32C4E90753}" dt="2024-10-18T15:14:32.337" v="4768" actId="478"/>
          <ac:spMkLst>
            <pc:docMk/>
            <pc:sldMk cId="3725960397" sldId="337"/>
            <ac:spMk id="5" creationId="{83502CEF-624D-D3F4-E6AA-73E2D0F57C18}"/>
          </ac:spMkLst>
        </pc:spChg>
        <pc:spChg chg="mod topLvl">
          <ac:chgData name="Sara Stefanelli" userId="28379992-202e-4e1a-937a-f527eb785219" providerId="ADAL" clId="{4E021F60-BCE3-472A-86A5-9B32C4E90753}" dt="2024-10-18T15:20:16.486" v="4832" actId="164"/>
          <ac:spMkLst>
            <pc:docMk/>
            <pc:sldMk cId="3725960397" sldId="337"/>
            <ac:spMk id="6" creationId="{217484BE-8FDE-5F3F-E39D-47A6DA008AC0}"/>
          </ac:spMkLst>
        </pc:spChg>
        <pc:spChg chg="add mod">
          <ac:chgData name="Sara Stefanelli" userId="28379992-202e-4e1a-937a-f527eb785219" providerId="ADAL" clId="{4E021F60-BCE3-472A-86A5-9B32C4E90753}" dt="2024-10-18T15:21:26.197" v="4990" actId="20577"/>
          <ac:spMkLst>
            <pc:docMk/>
            <pc:sldMk cId="3725960397" sldId="337"/>
            <ac:spMk id="9" creationId="{BF487D27-0377-8E24-37ED-4ECAF2D7DC4B}"/>
          </ac:spMkLst>
        </pc:spChg>
        <pc:spChg chg="mod topLvl">
          <ac:chgData name="Sara Stefanelli" userId="28379992-202e-4e1a-937a-f527eb785219" providerId="ADAL" clId="{4E021F60-BCE3-472A-86A5-9B32C4E90753}" dt="2024-10-18T15:20:26.209" v="4834" actId="20577"/>
          <ac:spMkLst>
            <pc:docMk/>
            <pc:sldMk cId="3725960397" sldId="337"/>
            <ac:spMk id="21" creationId="{BD276741-6ED0-366E-7140-8DF42129437C}"/>
          </ac:spMkLst>
        </pc:spChg>
        <pc:spChg chg="mod topLvl">
          <ac:chgData name="Sara Stefanelli" userId="28379992-202e-4e1a-937a-f527eb785219" providerId="ADAL" clId="{4E021F60-BCE3-472A-86A5-9B32C4E90753}" dt="2024-10-18T15:20:23.577" v="4833" actId="164"/>
          <ac:spMkLst>
            <pc:docMk/>
            <pc:sldMk cId="3725960397" sldId="337"/>
            <ac:spMk id="22" creationId="{77316701-C494-574D-35D3-C1DDE8602D24}"/>
          </ac:spMkLst>
        </pc:spChg>
        <pc:spChg chg="mod topLvl">
          <ac:chgData name="Sara Stefanelli" userId="28379992-202e-4e1a-937a-f527eb785219" providerId="ADAL" clId="{4E021F60-BCE3-472A-86A5-9B32C4E90753}" dt="2024-10-18T15:20:23.577" v="4833" actId="164"/>
          <ac:spMkLst>
            <pc:docMk/>
            <pc:sldMk cId="3725960397" sldId="337"/>
            <ac:spMk id="23" creationId="{8C23853D-6F20-1A57-EDB7-D9C4564AEF0C}"/>
          </ac:spMkLst>
        </pc:spChg>
        <pc:spChg chg="mod">
          <ac:chgData name="Sara Stefanelli" userId="28379992-202e-4e1a-937a-f527eb785219" providerId="ADAL" clId="{4E021F60-BCE3-472A-86A5-9B32C4E90753}" dt="2024-10-18T15:19:48.708" v="4829" actId="165"/>
          <ac:spMkLst>
            <pc:docMk/>
            <pc:sldMk cId="3725960397" sldId="337"/>
            <ac:spMk id="28" creationId="{16D5B106-F261-50C5-D9A0-89B85691F154}"/>
          </ac:spMkLst>
        </pc:spChg>
        <pc:spChg chg="mod topLvl">
          <ac:chgData name="Sara Stefanelli" userId="28379992-202e-4e1a-937a-f527eb785219" providerId="ADAL" clId="{4E021F60-BCE3-472A-86A5-9B32C4E90753}" dt="2024-10-18T15:20:23.577" v="4833" actId="164"/>
          <ac:spMkLst>
            <pc:docMk/>
            <pc:sldMk cId="3725960397" sldId="337"/>
            <ac:spMk id="31" creationId="{BC1028E4-23E0-3EC4-A737-8A3F5724AE84}"/>
          </ac:spMkLst>
        </pc:spChg>
        <pc:spChg chg="mod">
          <ac:chgData name="Sara Stefanelli" userId="28379992-202e-4e1a-937a-f527eb785219" providerId="ADAL" clId="{4E021F60-BCE3-472A-86A5-9B32C4E90753}" dt="2024-10-18T15:21:40.270" v="5003" actId="3064"/>
          <ac:spMkLst>
            <pc:docMk/>
            <pc:sldMk cId="3725960397" sldId="337"/>
            <ac:spMk id="36" creationId="{B4542881-43FB-A7F9-DAB4-7A5FFF4812ED}"/>
          </ac:spMkLst>
        </pc:spChg>
        <pc:grpChg chg="add mod">
          <ac:chgData name="Sara Stefanelli" userId="28379992-202e-4e1a-937a-f527eb785219" providerId="ADAL" clId="{4E021F60-BCE3-472A-86A5-9B32C4E90753}" dt="2024-10-18T15:20:16.486" v="4832" actId="164"/>
          <ac:grpSpMkLst>
            <pc:docMk/>
            <pc:sldMk cId="3725960397" sldId="337"/>
            <ac:grpSpMk id="7" creationId="{773A5353-CEB3-D974-63E9-A6A8236C9C22}"/>
          </ac:grpSpMkLst>
        </pc:grpChg>
        <pc:grpChg chg="add mod">
          <ac:chgData name="Sara Stefanelli" userId="28379992-202e-4e1a-937a-f527eb785219" providerId="ADAL" clId="{4E021F60-BCE3-472A-86A5-9B32C4E90753}" dt="2024-10-18T15:20:23.577" v="4833" actId="164"/>
          <ac:grpSpMkLst>
            <pc:docMk/>
            <pc:sldMk cId="3725960397" sldId="337"/>
            <ac:grpSpMk id="8" creationId="{7C3414F5-652C-CCBA-3219-D9A870917958}"/>
          </ac:grpSpMkLst>
        </pc:grpChg>
        <pc:grpChg chg="mod topLvl">
          <ac:chgData name="Sara Stefanelli" userId="28379992-202e-4e1a-937a-f527eb785219" providerId="ADAL" clId="{4E021F60-BCE3-472A-86A5-9B32C4E90753}" dt="2024-10-18T15:20:16.486" v="4832" actId="164"/>
          <ac:grpSpMkLst>
            <pc:docMk/>
            <pc:sldMk cId="3725960397" sldId="337"/>
            <ac:grpSpMk id="29" creationId="{69A3C934-7C82-FAD3-57B5-91558C96881E}"/>
          </ac:grpSpMkLst>
        </pc:grpChg>
        <pc:grpChg chg="del mod">
          <ac:chgData name="Sara Stefanelli" userId="28379992-202e-4e1a-937a-f527eb785219" providerId="ADAL" clId="{4E021F60-BCE3-472A-86A5-9B32C4E90753}" dt="2024-10-18T15:19:48.708" v="4829" actId="165"/>
          <ac:grpSpMkLst>
            <pc:docMk/>
            <pc:sldMk cId="3725960397" sldId="337"/>
            <ac:grpSpMk id="33" creationId="{17339FAC-D685-02FB-7DEF-CF844DAC51EC}"/>
          </ac:grpSpMkLst>
        </pc:grpChg>
        <pc:grpChg chg="del mod">
          <ac:chgData name="Sara Stefanelli" userId="28379992-202e-4e1a-937a-f527eb785219" providerId="ADAL" clId="{4E021F60-BCE3-472A-86A5-9B32C4E90753}" dt="2024-10-18T15:19:48.708" v="4829" actId="165"/>
          <ac:grpSpMkLst>
            <pc:docMk/>
            <pc:sldMk cId="3725960397" sldId="337"/>
            <ac:grpSpMk id="34" creationId="{F96E4554-31C4-E0CA-1F83-B76476AC6B1C}"/>
          </ac:grpSpMkLst>
        </pc:grpChg>
        <pc:grpChg chg="add del mod">
          <ac:chgData name="Sara Stefanelli" userId="28379992-202e-4e1a-937a-f527eb785219" providerId="ADAL" clId="{4E021F60-BCE3-472A-86A5-9B32C4E90753}" dt="2024-10-18T15:21:31.217" v="5002" actId="1036"/>
          <ac:grpSpMkLst>
            <pc:docMk/>
            <pc:sldMk cId="3725960397" sldId="337"/>
            <ac:grpSpMk id="38" creationId="{D7FE767E-2E43-49B2-27ED-A4C5609761D3}"/>
          </ac:grpSpMkLst>
        </pc:grpChg>
        <pc:picChg chg="mod">
          <ac:chgData name="Sara Stefanelli" userId="28379992-202e-4e1a-937a-f527eb785219" providerId="ADAL" clId="{4E021F60-BCE3-472A-86A5-9B32C4E90753}" dt="2024-10-18T15:19:48.708" v="4829" actId="165"/>
          <ac:picMkLst>
            <pc:docMk/>
            <pc:sldMk cId="3725960397" sldId="337"/>
            <ac:picMk id="25" creationId="{0DA677B7-5695-EC04-87D4-B0A1B51A0EA6}"/>
          </ac:picMkLst>
        </pc:picChg>
        <pc:picChg chg="mod topLvl">
          <ac:chgData name="Sara Stefanelli" userId="28379992-202e-4e1a-937a-f527eb785219" providerId="ADAL" clId="{4E021F60-BCE3-472A-86A5-9B32C4E90753}" dt="2024-10-18T15:20:23.577" v="4833" actId="164"/>
          <ac:picMkLst>
            <pc:docMk/>
            <pc:sldMk cId="3725960397" sldId="337"/>
            <ac:picMk id="27" creationId="{B0C66CD1-36B9-C1A9-5747-DC2E9C526BA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Sara Stefanelli" userId="28379992-202e-4e1a-937a-f527eb785219" providerId="ADAL" clId="{4E021F60-BCE3-472A-86A5-9B32C4E90753}" dt="2024-10-18T15:13:01.707" v="4767"/>
              <pc2:cmMkLst xmlns:pc2="http://schemas.microsoft.com/office/powerpoint/2019/9/main/command">
                <pc:docMk/>
                <pc:sldMk cId="3725960397" sldId="337"/>
                <pc2:cmMk id="{9637A156-D247-42DC-98F4-FADA9D79EE07}"/>
              </pc2:cmMkLst>
              <pc226:cmRplyChg chg="add">
                <pc226:chgData name="Sara Stefanelli" userId="28379992-202e-4e1a-937a-f527eb785219" providerId="ADAL" clId="{4E021F60-BCE3-472A-86A5-9B32C4E90753}" dt="2024-10-18T10:01:17.178" v="1587"/>
                <pc2:cmRplyMkLst xmlns:pc2="http://schemas.microsoft.com/office/powerpoint/2019/9/main/command">
                  <pc:docMk/>
                  <pc:sldMk cId="3725960397" sldId="337"/>
                  <pc2:cmMk id="{9637A156-D247-42DC-98F4-FADA9D79EE07}"/>
                  <pc2:cmRplyMk id="{4EE52EFC-9A47-40E3-B4D8-B8FA19C766B8}"/>
                </pc2:cmRplyMkLst>
              </pc226:cmRplyChg>
            </pc226:cmChg>
          </p:ext>
        </pc:extLst>
      </pc:sldChg>
      <pc:sldChg chg="modSp mod">
        <pc:chgData name="Sara Stefanelli" userId="28379992-202e-4e1a-937a-f527eb785219" providerId="ADAL" clId="{4E021F60-BCE3-472A-86A5-9B32C4E90753}" dt="2024-10-18T16:01:55.913" v="6388" actId="20577"/>
        <pc:sldMkLst>
          <pc:docMk/>
          <pc:sldMk cId="126594449" sldId="339"/>
        </pc:sldMkLst>
        <pc:spChg chg="mod">
          <ac:chgData name="Sara Stefanelli" userId="28379992-202e-4e1a-937a-f527eb785219" providerId="ADAL" clId="{4E021F60-BCE3-472A-86A5-9B32C4E90753}" dt="2024-10-18T16:01:55.913" v="6388" actId="20577"/>
          <ac:spMkLst>
            <pc:docMk/>
            <pc:sldMk cId="126594449" sldId="339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3:05.933" v="6466" actId="20577"/>
        <pc:sldMkLst>
          <pc:docMk/>
          <pc:sldMk cId="2693080069" sldId="340"/>
        </pc:sldMkLst>
        <pc:spChg chg="mod">
          <ac:chgData name="Sara Stefanelli" userId="28379992-202e-4e1a-937a-f527eb785219" providerId="ADAL" clId="{4E021F60-BCE3-472A-86A5-9B32C4E90753}" dt="2024-10-18T16:03:05.933" v="6466" actId="20577"/>
          <ac:spMkLst>
            <pc:docMk/>
            <pc:sldMk cId="2693080069" sldId="340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3:19:20.414" v="2924" actId="14100"/>
        <pc:sldMkLst>
          <pc:docMk/>
          <pc:sldMk cId="660826332" sldId="344"/>
        </pc:sldMkLst>
        <pc:spChg chg="mod">
          <ac:chgData name="Sara Stefanelli" userId="28379992-202e-4e1a-937a-f527eb785219" providerId="ADAL" clId="{4E021F60-BCE3-472A-86A5-9B32C4E90753}" dt="2024-10-18T13:09:08.064" v="2561" actId="20577"/>
          <ac:spMkLst>
            <pc:docMk/>
            <pc:sldMk cId="660826332" sldId="344"/>
            <ac:spMk id="4" creationId="{39405A95-77C4-A87D-7311-38EEF0DB100B}"/>
          </ac:spMkLst>
        </pc:spChg>
        <pc:spChg chg="mod">
          <ac:chgData name="Sara Stefanelli" userId="28379992-202e-4e1a-937a-f527eb785219" providerId="ADAL" clId="{4E021F60-BCE3-472A-86A5-9B32C4E90753}" dt="2024-10-18T13:19:20.414" v="2924" actId="14100"/>
          <ac:spMkLst>
            <pc:docMk/>
            <pc:sldMk cId="660826332" sldId="344"/>
            <ac:spMk id="28" creationId="{D748437D-840F-FF9C-B07C-5F0C424B4F32}"/>
          </ac:spMkLst>
        </pc:spChg>
      </pc:sldChg>
      <pc:sldChg chg="modSp mod">
        <pc:chgData name="Sara Stefanelli" userId="28379992-202e-4e1a-937a-f527eb785219" providerId="ADAL" clId="{4E021F60-BCE3-472A-86A5-9B32C4E90753}" dt="2024-10-18T13:12:25.524" v="2690" actId="20577"/>
        <pc:sldMkLst>
          <pc:docMk/>
          <pc:sldMk cId="1219789295" sldId="345"/>
        </pc:sldMkLst>
        <pc:spChg chg="mod">
          <ac:chgData name="Sara Stefanelli" userId="28379992-202e-4e1a-937a-f527eb785219" providerId="ADAL" clId="{4E021F60-BCE3-472A-86A5-9B32C4E90753}" dt="2024-10-18T13:12:25.524" v="2690" actId="20577"/>
          <ac:spMkLst>
            <pc:docMk/>
            <pc:sldMk cId="1219789295" sldId="345"/>
            <ac:spMk id="54" creationId="{2D0AA9FF-0982-99F4-2702-5709C467A8D6}"/>
          </ac:spMkLst>
        </pc:spChg>
      </pc:sldChg>
      <pc:sldChg chg="addSp delSp modSp mod">
        <pc:chgData name="Sara Stefanelli" userId="28379992-202e-4e1a-937a-f527eb785219" providerId="ADAL" clId="{4E021F60-BCE3-472A-86A5-9B32C4E90753}" dt="2024-10-18T13:12:51.250" v="2692"/>
        <pc:sldMkLst>
          <pc:docMk/>
          <pc:sldMk cId="869069554" sldId="346"/>
        </pc:sldMkLst>
        <pc:spChg chg="add mod">
          <ac:chgData name="Sara Stefanelli" userId="28379992-202e-4e1a-937a-f527eb785219" providerId="ADAL" clId="{4E021F60-BCE3-472A-86A5-9B32C4E90753}" dt="2024-10-18T13:12:51.250" v="2692"/>
          <ac:spMkLst>
            <pc:docMk/>
            <pc:sldMk cId="869069554" sldId="346"/>
            <ac:spMk id="7" creationId="{64FDE9D5-43F2-890A-EC0A-9D5617DBD9B3}"/>
          </ac:spMkLst>
        </pc:spChg>
        <pc:spChg chg="del">
          <ac:chgData name="Sara Stefanelli" userId="28379992-202e-4e1a-937a-f527eb785219" providerId="ADAL" clId="{4E021F60-BCE3-472A-86A5-9B32C4E90753}" dt="2024-10-18T13:12:50.900" v="2691" actId="478"/>
          <ac:spMkLst>
            <pc:docMk/>
            <pc:sldMk cId="869069554" sldId="346"/>
            <ac:spMk id="54" creationId="{2D0AA9FF-0982-99F4-2702-5709C467A8D6}"/>
          </ac:spMkLst>
        </pc:spChg>
      </pc:sldChg>
      <pc:sldChg chg="addSp delSp modSp mod">
        <pc:chgData name="Sara Stefanelli" userId="28379992-202e-4e1a-937a-f527eb785219" providerId="ADAL" clId="{4E021F60-BCE3-472A-86A5-9B32C4E90753}" dt="2024-10-18T10:47:48.335" v="1782" actId="20577"/>
        <pc:sldMkLst>
          <pc:docMk/>
          <pc:sldMk cId="2937071537" sldId="350"/>
        </pc:sldMkLst>
        <pc:spChg chg="add del mod ord topLvl">
          <ac:chgData name="Sara Stefanelli" userId="28379992-202e-4e1a-937a-f527eb785219" providerId="ADAL" clId="{4E021F60-BCE3-472A-86A5-9B32C4E90753}" dt="2024-10-18T10:41:57.487" v="1675" actId="21"/>
          <ac:spMkLst>
            <pc:docMk/>
            <pc:sldMk cId="2937071537" sldId="350"/>
            <ac:spMk id="5" creationId="{67E9A2C3-41E4-3617-E80B-1B9FF6EF9CD6}"/>
          </ac:spMkLst>
        </pc:spChg>
        <pc:spChg chg="add mod">
          <ac:chgData name="Sara Stefanelli" userId="28379992-202e-4e1a-937a-f527eb785219" providerId="ADAL" clId="{4E021F60-BCE3-472A-86A5-9B32C4E90753}" dt="2024-10-18T10:42:31.956" v="1683" actId="164"/>
          <ac:spMkLst>
            <pc:docMk/>
            <pc:sldMk cId="2937071537" sldId="350"/>
            <ac:spMk id="7" creationId="{0A6B26D9-1CDD-E4A4-EFF9-FC7DDB9AED34}"/>
          </ac:spMkLst>
        </pc:spChg>
        <pc:spChg chg="mod">
          <ac:chgData name="Sara Stefanelli" userId="28379992-202e-4e1a-937a-f527eb785219" providerId="ADAL" clId="{4E021F60-BCE3-472A-86A5-9B32C4E90753}" dt="2024-10-18T10:42:58.326" v="1693" actId="1038"/>
          <ac:spMkLst>
            <pc:docMk/>
            <pc:sldMk cId="2937071537" sldId="350"/>
            <ac:spMk id="9" creationId="{EE478553-80B6-5F2B-B61C-D21BF6728638}"/>
          </ac:spMkLst>
        </pc:spChg>
        <pc:spChg chg="mod">
          <ac:chgData name="Sara Stefanelli" userId="28379992-202e-4e1a-937a-f527eb785219" providerId="ADAL" clId="{4E021F60-BCE3-472A-86A5-9B32C4E90753}" dt="2024-10-18T10:42:44.423" v="1685" actId="1035"/>
          <ac:spMkLst>
            <pc:docMk/>
            <pc:sldMk cId="2937071537" sldId="350"/>
            <ac:spMk id="10" creationId="{A4BD47EC-92ED-7548-499C-D3A7D35653D1}"/>
          </ac:spMkLst>
        </pc:spChg>
        <pc:spChg chg="add del mod">
          <ac:chgData name="Sara Stefanelli" userId="28379992-202e-4e1a-937a-f527eb785219" providerId="ADAL" clId="{4E021F60-BCE3-472A-86A5-9B32C4E90753}" dt="2024-10-18T10:43:15.030" v="1696" actId="478"/>
          <ac:spMkLst>
            <pc:docMk/>
            <pc:sldMk cId="2937071537" sldId="350"/>
            <ac:spMk id="12" creationId="{ECB76915-86E9-8D06-4108-17B6D7E53B12}"/>
          </ac:spMkLst>
        </pc:spChg>
        <pc:spChg chg="mod">
          <ac:chgData name="Sara Stefanelli" userId="28379992-202e-4e1a-937a-f527eb785219" providerId="ADAL" clId="{4E021F60-BCE3-472A-86A5-9B32C4E90753}" dt="2024-10-18T10:44:50.639" v="1710" actId="14100"/>
          <ac:spMkLst>
            <pc:docMk/>
            <pc:sldMk cId="2937071537" sldId="350"/>
            <ac:spMk id="14" creationId="{8C87C574-EC7C-BB6C-92DF-9FC902DDF1B2}"/>
          </ac:spMkLst>
        </pc:spChg>
        <pc:spChg chg="mod">
          <ac:chgData name="Sara Stefanelli" userId="28379992-202e-4e1a-937a-f527eb785219" providerId="ADAL" clId="{4E021F60-BCE3-472A-86A5-9B32C4E90753}" dt="2024-10-18T10:43:32.609" v="1697"/>
          <ac:spMkLst>
            <pc:docMk/>
            <pc:sldMk cId="2937071537" sldId="350"/>
            <ac:spMk id="16" creationId="{DA06F0AC-A94A-0A04-E82D-1DBD134916CC}"/>
          </ac:spMkLst>
        </pc:spChg>
        <pc:spChg chg="del mod ord topLvl">
          <ac:chgData name="Sara Stefanelli" userId="28379992-202e-4e1a-937a-f527eb785219" providerId="ADAL" clId="{4E021F60-BCE3-472A-86A5-9B32C4E90753}" dt="2024-10-18T10:43:15.030" v="1696" actId="478"/>
          <ac:spMkLst>
            <pc:docMk/>
            <pc:sldMk cId="2937071537" sldId="350"/>
            <ac:spMk id="17" creationId="{456FC3FA-C529-7998-112A-E4F4D3A21209}"/>
          </ac:spMkLst>
        </pc:spChg>
        <pc:spChg chg="del">
          <ac:chgData name="Sara Stefanelli" userId="28379992-202e-4e1a-937a-f527eb785219" providerId="ADAL" clId="{4E021F60-BCE3-472A-86A5-9B32C4E90753}" dt="2024-10-18T10:43:15.030" v="1696" actId="478"/>
          <ac:spMkLst>
            <pc:docMk/>
            <pc:sldMk cId="2937071537" sldId="350"/>
            <ac:spMk id="20" creationId="{AEB7D93D-72E8-ACC2-7444-0FA7B039B1C2}"/>
          </ac:spMkLst>
        </pc:spChg>
        <pc:spChg chg="del">
          <ac:chgData name="Sara Stefanelli" userId="28379992-202e-4e1a-937a-f527eb785219" providerId="ADAL" clId="{4E021F60-BCE3-472A-86A5-9B32C4E90753}" dt="2024-10-18T10:43:15.030" v="1696" actId="478"/>
          <ac:spMkLst>
            <pc:docMk/>
            <pc:sldMk cId="2937071537" sldId="350"/>
            <ac:spMk id="23" creationId="{A5E291C4-8D74-565E-F9A0-021B71E28B1B}"/>
          </ac:spMkLst>
        </pc:spChg>
        <pc:spChg chg="mod">
          <ac:chgData name="Sara Stefanelli" userId="28379992-202e-4e1a-937a-f527eb785219" providerId="ADAL" clId="{4E021F60-BCE3-472A-86A5-9B32C4E90753}" dt="2024-10-18T10:44:47.256" v="1709" actId="14100"/>
          <ac:spMkLst>
            <pc:docMk/>
            <pc:sldMk cId="2937071537" sldId="350"/>
            <ac:spMk id="25" creationId="{5CBCE3B3-6505-6385-67AE-D50DADB30F32}"/>
          </ac:spMkLst>
        </pc:spChg>
        <pc:spChg chg="mod">
          <ac:chgData name="Sara Stefanelli" userId="28379992-202e-4e1a-937a-f527eb785219" providerId="ADAL" clId="{4E021F60-BCE3-472A-86A5-9B32C4E90753}" dt="2024-10-18T10:43:32.609" v="1697"/>
          <ac:spMkLst>
            <pc:docMk/>
            <pc:sldMk cId="2937071537" sldId="350"/>
            <ac:spMk id="27" creationId="{9CD6FD5C-E940-E524-4A06-DD97D22E3FF4}"/>
          </ac:spMkLst>
        </pc:spChg>
        <pc:spChg chg="mod">
          <ac:chgData name="Sara Stefanelli" userId="28379992-202e-4e1a-937a-f527eb785219" providerId="ADAL" clId="{4E021F60-BCE3-472A-86A5-9B32C4E90753}" dt="2024-10-18T10:44:37.592" v="1707" actId="14100"/>
          <ac:spMkLst>
            <pc:docMk/>
            <pc:sldMk cId="2937071537" sldId="350"/>
            <ac:spMk id="30" creationId="{8C947F9C-2CBE-CE48-5109-762F862D6CB3}"/>
          </ac:spMkLst>
        </pc:spChg>
        <pc:spChg chg="mod">
          <ac:chgData name="Sara Stefanelli" userId="28379992-202e-4e1a-937a-f527eb785219" providerId="ADAL" clId="{4E021F60-BCE3-472A-86A5-9B32C4E90753}" dt="2024-10-18T10:47:48.335" v="1782" actId="20577"/>
          <ac:spMkLst>
            <pc:docMk/>
            <pc:sldMk cId="2937071537" sldId="350"/>
            <ac:spMk id="32" creationId="{79970152-F2EF-34B6-FCF6-9FE37C917E67}"/>
          </ac:spMkLst>
        </pc:spChg>
        <pc:spChg chg="mod">
          <ac:chgData name="Sara Stefanelli" userId="28379992-202e-4e1a-937a-f527eb785219" providerId="ADAL" clId="{4E021F60-BCE3-472A-86A5-9B32C4E90753}" dt="2024-10-18T10:43:32.609" v="1697"/>
          <ac:spMkLst>
            <pc:docMk/>
            <pc:sldMk cId="2937071537" sldId="350"/>
            <ac:spMk id="35" creationId="{BA73ADF9-56F7-839A-9571-60DEC24CAF04}"/>
          </ac:spMkLst>
        </pc:spChg>
        <pc:spChg chg="mod">
          <ac:chgData name="Sara Stefanelli" userId="28379992-202e-4e1a-937a-f527eb785219" providerId="ADAL" clId="{4E021F60-BCE3-472A-86A5-9B32C4E90753}" dt="2024-10-18T10:36:37.897" v="1610" actId="14861"/>
          <ac:spMkLst>
            <pc:docMk/>
            <pc:sldMk cId="2937071537" sldId="350"/>
            <ac:spMk id="36" creationId="{924D4131-1DF3-45D0-2B0D-7EFFE445E481}"/>
          </ac:spMkLst>
        </pc:spChg>
        <pc:grpChg chg="add del mod">
          <ac:chgData name="Sara Stefanelli" userId="28379992-202e-4e1a-937a-f527eb785219" providerId="ADAL" clId="{4E021F60-BCE3-472A-86A5-9B32C4E90753}" dt="2024-10-18T10:41:06.809" v="1662" actId="165"/>
          <ac:grpSpMkLst>
            <pc:docMk/>
            <pc:sldMk cId="2937071537" sldId="350"/>
            <ac:grpSpMk id="4" creationId="{351129C8-02B4-E76A-0A16-554F795A14C7}"/>
          </ac:grpSpMkLst>
        </pc:grpChg>
        <pc:grpChg chg="add del mod">
          <ac:chgData name="Sara Stefanelli" userId="28379992-202e-4e1a-937a-f527eb785219" providerId="ADAL" clId="{4E021F60-BCE3-472A-86A5-9B32C4E90753}" dt="2024-10-18T10:43:15.030" v="1696" actId="478"/>
          <ac:grpSpMkLst>
            <pc:docMk/>
            <pc:sldMk cId="2937071537" sldId="350"/>
            <ac:grpSpMk id="6" creationId="{2C0D7E49-B322-79D3-C117-A9897982E623}"/>
          </ac:grpSpMkLst>
        </pc:grpChg>
        <pc:grpChg chg="del mod">
          <ac:chgData name="Sara Stefanelli" userId="28379992-202e-4e1a-937a-f527eb785219" providerId="ADAL" clId="{4E021F60-BCE3-472A-86A5-9B32C4E90753}" dt="2024-10-18T10:42:24.962" v="1682" actId="27803"/>
          <ac:grpSpMkLst>
            <pc:docMk/>
            <pc:sldMk cId="2937071537" sldId="350"/>
            <ac:grpSpMk id="8" creationId="{8EB7C0B3-B4DF-2904-90F8-18C26567266D}"/>
          </ac:grpSpMkLst>
        </pc:grpChg>
        <pc:grpChg chg="add del mod">
          <ac:chgData name="Sara Stefanelli" userId="28379992-202e-4e1a-937a-f527eb785219" providerId="ADAL" clId="{4E021F60-BCE3-472A-86A5-9B32C4E90753}" dt="2024-10-18T10:43:15.030" v="1696" actId="478"/>
          <ac:grpSpMkLst>
            <pc:docMk/>
            <pc:sldMk cId="2937071537" sldId="350"/>
            <ac:grpSpMk id="11" creationId="{B78997C7-CF26-18D9-76D8-E98682E829C2}"/>
          </ac:grpSpMkLst>
        </pc:grpChg>
        <pc:grpChg chg="add mod">
          <ac:chgData name="Sara Stefanelli" userId="28379992-202e-4e1a-937a-f527eb785219" providerId="ADAL" clId="{4E021F60-BCE3-472A-86A5-9B32C4E90753}" dt="2024-10-18T10:43:48.009" v="1698" actId="1076"/>
          <ac:grpSpMkLst>
            <pc:docMk/>
            <pc:sldMk cId="2937071537" sldId="350"/>
            <ac:grpSpMk id="13" creationId="{32BDE05B-9DC6-9C36-BBA1-D5D153BDC69B}"/>
          </ac:grpSpMkLst>
        </pc:grpChg>
        <pc:grpChg chg="mod">
          <ac:chgData name="Sara Stefanelli" userId="28379992-202e-4e1a-937a-f527eb785219" providerId="ADAL" clId="{4E021F60-BCE3-472A-86A5-9B32C4E90753}" dt="2024-10-18T10:43:32.609" v="1697"/>
          <ac:grpSpMkLst>
            <pc:docMk/>
            <pc:sldMk cId="2937071537" sldId="350"/>
            <ac:grpSpMk id="15" creationId="{CD7404B3-36A5-4FC8-6120-04E6411522E1}"/>
          </ac:grpSpMkLst>
        </pc:grpChg>
        <pc:grpChg chg="add mod">
          <ac:chgData name="Sara Stefanelli" userId="28379992-202e-4e1a-937a-f527eb785219" providerId="ADAL" clId="{4E021F60-BCE3-472A-86A5-9B32C4E90753}" dt="2024-10-18T10:44:58.930" v="1711" actId="1076"/>
          <ac:grpSpMkLst>
            <pc:docMk/>
            <pc:sldMk cId="2937071537" sldId="350"/>
            <ac:grpSpMk id="22" creationId="{73CCD4E4-261D-C4BD-AB2D-EFEA5A31B9AA}"/>
          </ac:grpSpMkLst>
        </pc:grpChg>
        <pc:grpChg chg="mod">
          <ac:chgData name="Sara Stefanelli" userId="28379992-202e-4e1a-937a-f527eb785219" providerId="ADAL" clId="{4E021F60-BCE3-472A-86A5-9B32C4E90753}" dt="2024-10-18T10:43:32.609" v="1697"/>
          <ac:grpSpMkLst>
            <pc:docMk/>
            <pc:sldMk cId="2937071537" sldId="350"/>
            <ac:grpSpMk id="26" creationId="{862EC3D1-CECA-4D4C-890F-AB40D3D59221}"/>
          </ac:grpSpMkLst>
        </pc:grpChg>
        <pc:grpChg chg="add mod">
          <ac:chgData name="Sara Stefanelli" userId="28379992-202e-4e1a-937a-f527eb785219" providerId="ADAL" clId="{4E021F60-BCE3-472A-86A5-9B32C4E90753}" dt="2024-10-18T10:44:44.704" v="1708" actId="1076"/>
          <ac:grpSpMkLst>
            <pc:docMk/>
            <pc:sldMk cId="2937071537" sldId="350"/>
            <ac:grpSpMk id="29" creationId="{2CE28ED7-DB51-9780-6E71-1F03C9537737}"/>
          </ac:grpSpMkLst>
        </pc:grpChg>
        <pc:grpChg chg="mod">
          <ac:chgData name="Sara Stefanelli" userId="28379992-202e-4e1a-937a-f527eb785219" providerId="ADAL" clId="{4E021F60-BCE3-472A-86A5-9B32C4E90753}" dt="2024-10-18T10:43:32.609" v="1697"/>
          <ac:grpSpMkLst>
            <pc:docMk/>
            <pc:sldMk cId="2937071537" sldId="350"/>
            <ac:grpSpMk id="31" creationId="{275DA777-D63A-E879-769D-54232D91AB82}"/>
          </ac:grpSpMkLst>
        </pc:grpChg>
        <pc:picChg chg="mod ord topLvl">
          <ac:chgData name="Sara Stefanelli" userId="28379992-202e-4e1a-937a-f527eb785219" providerId="ADAL" clId="{4E021F60-BCE3-472A-86A5-9B32C4E90753}" dt="2024-10-18T10:41:57.487" v="1675" actId="21"/>
          <ac:picMkLst>
            <pc:docMk/>
            <pc:sldMk cId="2937071537" sldId="350"/>
            <ac:picMk id="18" creationId="{561778B0-4043-E413-699E-9B1C9F6A014F}"/>
          </ac:picMkLst>
        </pc:picChg>
        <pc:picChg chg="mod">
          <ac:chgData name="Sara Stefanelli" userId="28379992-202e-4e1a-937a-f527eb785219" providerId="ADAL" clId="{4E021F60-BCE3-472A-86A5-9B32C4E90753}" dt="2024-10-18T10:43:32.609" v="1697"/>
          <ac:picMkLst>
            <pc:docMk/>
            <pc:sldMk cId="2937071537" sldId="350"/>
            <ac:picMk id="19" creationId="{8688BE40-2AF7-9DA4-5258-8FAF6521AC35}"/>
          </ac:picMkLst>
        </pc:picChg>
        <pc:picChg chg="del">
          <ac:chgData name="Sara Stefanelli" userId="28379992-202e-4e1a-937a-f527eb785219" providerId="ADAL" clId="{4E021F60-BCE3-472A-86A5-9B32C4E90753}" dt="2024-10-18T10:43:15.030" v="1696" actId="478"/>
          <ac:picMkLst>
            <pc:docMk/>
            <pc:sldMk cId="2937071537" sldId="350"/>
            <ac:picMk id="21" creationId="{A393C5A9-E88A-B4DF-BDA5-0D206AF9ADFE}"/>
          </ac:picMkLst>
        </pc:picChg>
        <pc:picChg chg="del mod ord">
          <ac:chgData name="Sara Stefanelli" userId="28379992-202e-4e1a-937a-f527eb785219" providerId="ADAL" clId="{4E021F60-BCE3-472A-86A5-9B32C4E90753}" dt="2024-10-18T10:42:24.962" v="1682" actId="27803"/>
          <ac:picMkLst>
            <pc:docMk/>
            <pc:sldMk cId="2937071537" sldId="350"/>
            <ac:picMk id="24" creationId="{F5BE7C71-A170-93BA-A998-52F975F602D6}"/>
          </ac:picMkLst>
        </pc:picChg>
        <pc:picChg chg="mod">
          <ac:chgData name="Sara Stefanelli" userId="28379992-202e-4e1a-937a-f527eb785219" providerId="ADAL" clId="{4E021F60-BCE3-472A-86A5-9B32C4E90753}" dt="2024-10-18T10:43:32.609" v="1697"/>
          <ac:picMkLst>
            <pc:docMk/>
            <pc:sldMk cId="2937071537" sldId="350"/>
            <ac:picMk id="28" creationId="{126E5513-A1CA-EA69-121A-F8BEDB5D4CB0}"/>
          </ac:picMkLst>
        </pc:picChg>
        <pc:picChg chg="mod">
          <ac:chgData name="Sara Stefanelli" userId="28379992-202e-4e1a-937a-f527eb785219" providerId="ADAL" clId="{4E021F60-BCE3-472A-86A5-9B32C4E90753}" dt="2024-10-18T10:43:32.609" v="1697"/>
          <ac:picMkLst>
            <pc:docMk/>
            <pc:sldMk cId="2937071537" sldId="350"/>
            <ac:picMk id="38" creationId="{28A4C21F-A33C-7879-0D9F-A89CB76FE452}"/>
          </ac:picMkLst>
        </pc:picChg>
      </pc:sldChg>
      <pc:sldChg chg="modSp mod">
        <pc:chgData name="Sara Stefanelli" userId="28379992-202e-4e1a-937a-f527eb785219" providerId="ADAL" clId="{4E021F60-BCE3-472A-86A5-9B32C4E90753}" dt="2024-10-18T10:48:18.517" v="1790" actId="20577"/>
        <pc:sldMkLst>
          <pc:docMk/>
          <pc:sldMk cId="3762179285" sldId="354"/>
        </pc:sldMkLst>
        <pc:spChg chg="mod">
          <ac:chgData name="Sara Stefanelli" userId="28379992-202e-4e1a-937a-f527eb785219" providerId="ADAL" clId="{4E021F60-BCE3-472A-86A5-9B32C4E90753}" dt="2024-10-18T10:48:18.517" v="1790" actId="20577"/>
          <ac:spMkLst>
            <pc:docMk/>
            <pc:sldMk cId="3762179285" sldId="354"/>
            <ac:spMk id="5" creationId="{257F15C4-00B5-F730-E9B2-2B88CDF99812}"/>
          </ac:spMkLst>
        </pc:spChg>
      </pc:sldChg>
      <pc:sldChg chg="modSp mod">
        <pc:chgData name="Sara Stefanelli" userId="28379992-202e-4e1a-937a-f527eb785219" providerId="ADAL" clId="{4E021F60-BCE3-472A-86A5-9B32C4E90753}" dt="2024-10-18T10:49:19.886" v="1917" actId="20577"/>
        <pc:sldMkLst>
          <pc:docMk/>
          <pc:sldMk cId="1933553463" sldId="355"/>
        </pc:sldMkLst>
        <pc:spChg chg="mod">
          <ac:chgData name="Sara Stefanelli" userId="28379992-202e-4e1a-937a-f527eb785219" providerId="ADAL" clId="{4E021F60-BCE3-472A-86A5-9B32C4E90753}" dt="2024-10-18T10:49:19.886" v="1917" actId="20577"/>
          <ac:spMkLst>
            <pc:docMk/>
            <pc:sldMk cId="1933553463" sldId="355"/>
            <ac:spMk id="5" creationId="{257F15C4-00B5-F730-E9B2-2B88CDF99812}"/>
          </ac:spMkLst>
        </pc:spChg>
      </pc:sldChg>
      <pc:sldChg chg="addSp delSp modSp mod">
        <pc:chgData name="Sara Stefanelli" userId="28379992-202e-4e1a-937a-f527eb785219" providerId="ADAL" clId="{4E021F60-BCE3-472A-86A5-9B32C4E90753}" dt="2024-10-18T11:05:21.782" v="2180" actId="1582"/>
        <pc:sldMkLst>
          <pc:docMk/>
          <pc:sldMk cId="511614199" sldId="383"/>
        </pc:sldMkLst>
        <pc:spChg chg="add mod">
          <ac:chgData name="Sara Stefanelli" userId="28379992-202e-4e1a-937a-f527eb785219" providerId="ADAL" clId="{4E021F60-BCE3-472A-86A5-9B32C4E90753}" dt="2024-10-18T10:53:10.516" v="1958" actId="404"/>
          <ac:spMkLst>
            <pc:docMk/>
            <pc:sldMk cId="511614199" sldId="383"/>
            <ac:spMk id="5" creationId="{21B7777E-894F-77F0-A88D-D2EDBCD737DC}"/>
          </ac:spMkLst>
        </pc:spChg>
        <pc:spChg chg="add del mod">
          <ac:chgData name="Sara Stefanelli" userId="28379992-202e-4e1a-937a-f527eb785219" providerId="ADAL" clId="{4E021F60-BCE3-472A-86A5-9B32C4E90753}" dt="2024-10-18T10:52:26.358" v="1933" actId="478"/>
          <ac:spMkLst>
            <pc:docMk/>
            <pc:sldMk cId="511614199" sldId="383"/>
            <ac:spMk id="6" creationId="{2B24D305-BA3F-21FD-0A0C-BB450654A0EE}"/>
          </ac:spMkLst>
        </pc:spChg>
        <pc:spChg chg="del mod">
          <ac:chgData name="Sara Stefanelli" userId="28379992-202e-4e1a-937a-f527eb785219" providerId="ADAL" clId="{4E021F60-BCE3-472A-86A5-9B32C4E90753}" dt="2024-10-18T10:51:33.804" v="1926" actId="478"/>
          <ac:spMkLst>
            <pc:docMk/>
            <pc:sldMk cId="511614199" sldId="383"/>
            <ac:spMk id="8" creationId="{6AADCD40-AEA3-7B23-6EF9-0F6243081261}"/>
          </ac:spMkLst>
        </pc:spChg>
        <pc:spChg chg="mod topLvl">
          <ac:chgData name="Sara Stefanelli" userId="28379992-202e-4e1a-937a-f527eb785219" providerId="ADAL" clId="{4E021F60-BCE3-472A-86A5-9B32C4E90753}" dt="2024-10-18T11:01:52.218" v="2041" actId="164"/>
          <ac:spMkLst>
            <pc:docMk/>
            <pc:sldMk cId="511614199" sldId="383"/>
            <ac:spMk id="9" creationId="{9CF4C5C6-DFE0-C9DC-F979-365BBE171E9F}"/>
          </ac:spMkLst>
        </pc:spChg>
        <pc:spChg chg="mod">
          <ac:chgData name="Sara Stefanelli" userId="28379992-202e-4e1a-937a-f527eb785219" providerId="ADAL" clId="{4E021F60-BCE3-472A-86A5-9B32C4E90753}" dt="2024-10-18T10:53:16.056" v="1959" actId="165"/>
          <ac:spMkLst>
            <pc:docMk/>
            <pc:sldMk cId="511614199" sldId="383"/>
            <ac:spMk id="11" creationId="{05CC5279-D6AC-C05E-BE72-BE0CFEA8E373}"/>
          </ac:spMkLst>
        </pc:spChg>
        <pc:spChg chg="mod">
          <ac:chgData name="Sara Stefanelli" userId="28379992-202e-4e1a-937a-f527eb785219" providerId="ADAL" clId="{4E021F60-BCE3-472A-86A5-9B32C4E90753}" dt="2024-10-18T10:53:16.056" v="1959" actId="165"/>
          <ac:spMkLst>
            <pc:docMk/>
            <pc:sldMk cId="511614199" sldId="383"/>
            <ac:spMk id="17" creationId="{CC0028AD-69DC-1755-ED2D-0E7AC253ABE1}"/>
          </ac:spMkLst>
        </pc:spChg>
        <pc:spChg chg="mod topLvl">
          <ac:chgData name="Sara Stefanelli" userId="28379992-202e-4e1a-937a-f527eb785219" providerId="ADAL" clId="{4E021F60-BCE3-472A-86A5-9B32C4E90753}" dt="2024-10-18T11:02:22.064" v="2042" actId="164"/>
          <ac:spMkLst>
            <pc:docMk/>
            <pc:sldMk cId="511614199" sldId="383"/>
            <ac:spMk id="21" creationId="{87416B5A-453A-3C32-AD35-10183F7D66C8}"/>
          </ac:spMkLst>
        </pc:spChg>
        <pc:spChg chg="mod">
          <ac:chgData name="Sara Stefanelli" userId="28379992-202e-4e1a-937a-f527eb785219" providerId="ADAL" clId="{4E021F60-BCE3-472A-86A5-9B32C4E90753}" dt="2024-10-18T10:53:16.056" v="1959" actId="165"/>
          <ac:spMkLst>
            <pc:docMk/>
            <pc:sldMk cId="511614199" sldId="383"/>
            <ac:spMk id="27" creationId="{C6E2F0B4-649A-A0B5-02E4-7705F4D481DD}"/>
          </ac:spMkLst>
        </pc:spChg>
        <pc:spChg chg="mod topLvl">
          <ac:chgData name="Sara Stefanelli" userId="28379992-202e-4e1a-937a-f527eb785219" providerId="ADAL" clId="{4E021F60-BCE3-472A-86A5-9B32C4E90753}" dt="2024-10-18T11:02:27.957" v="2043" actId="164"/>
          <ac:spMkLst>
            <pc:docMk/>
            <pc:sldMk cId="511614199" sldId="383"/>
            <ac:spMk id="31" creationId="{4C656E5F-9BDC-9AF5-F7EE-F04EE34C852A}"/>
          </ac:spMkLst>
        </pc:spChg>
        <pc:spChg chg="mod topLvl">
          <ac:chgData name="Sara Stefanelli" userId="28379992-202e-4e1a-937a-f527eb785219" providerId="ADAL" clId="{4E021F60-BCE3-472A-86A5-9B32C4E90753}" dt="2024-10-18T11:01:32.115" v="2039" actId="123"/>
          <ac:spMkLst>
            <pc:docMk/>
            <pc:sldMk cId="511614199" sldId="383"/>
            <ac:spMk id="35" creationId="{C31DEACD-A7A3-26AE-8EC8-D5B47C3058C8}"/>
          </ac:spMkLst>
        </pc:spChg>
        <pc:spChg chg="mod topLvl">
          <ac:chgData name="Sara Stefanelli" userId="28379992-202e-4e1a-937a-f527eb785219" providerId="ADAL" clId="{4E021F60-BCE3-472A-86A5-9B32C4E90753}" dt="2024-10-18T10:57:31.018" v="2018" actId="164"/>
          <ac:spMkLst>
            <pc:docMk/>
            <pc:sldMk cId="511614199" sldId="383"/>
            <ac:spMk id="37" creationId="{7CC47C4A-98AF-7065-5178-363924072895}"/>
          </ac:spMkLst>
        </pc:spChg>
        <pc:spChg chg="mod topLvl">
          <ac:chgData name="Sara Stefanelli" userId="28379992-202e-4e1a-937a-f527eb785219" providerId="ADAL" clId="{4E021F60-BCE3-472A-86A5-9B32C4E90753}" dt="2024-10-18T11:03:36.101" v="2074" actId="1035"/>
          <ac:spMkLst>
            <pc:docMk/>
            <pc:sldMk cId="511614199" sldId="383"/>
            <ac:spMk id="49" creationId="{440385D2-3037-B5B4-3148-DFF1EA3F8445}"/>
          </ac:spMkLst>
        </pc:spChg>
        <pc:spChg chg="mod topLvl">
          <ac:chgData name="Sara Stefanelli" userId="28379992-202e-4e1a-937a-f527eb785219" providerId="ADAL" clId="{4E021F60-BCE3-472A-86A5-9B32C4E90753}" dt="2024-10-18T10:57:34.560" v="2019" actId="164"/>
          <ac:spMkLst>
            <pc:docMk/>
            <pc:sldMk cId="511614199" sldId="383"/>
            <ac:spMk id="51" creationId="{43609D1F-6819-C6D0-6B25-26EC7B32864A}"/>
          </ac:spMkLst>
        </pc:spChg>
        <pc:spChg chg="mod topLvl">
          <ac:chgData name="Sara Stefanelli" userId="28379992-202e-4e1a-937a-f527eb785219" providerId="ADAL" clId="{4E021F60-BCE3-472A-86A5-9B32C4E90753}" dt="2024-10-18T11:03:18.695" v="2068" actId="1035"/>
          <ac:spMkLst>
            <pc:docMk/>
            <pc:sldMk cId="511614199" sldId="383"/>
            <ac:spMk id="54" creationId="{2280363F-ACE8-4F61-F0C3-4A82E62040C4}"/>
          </ac:spMkLst>
        </pc:spChg>
        <pc:spChg chg="mod topLvl">
          <ac:chgData name="Sara Stefanelli" userId="28379992-202e-4e1a-937a-f527eb785219" providerId="ADAL" clId="{4E021F60-BCE3-472A-86A5-9B32C4E90753}" dt="2024-10-18T11:01:30.273" v="2038" actId="123"/>
          <ac:spMkLst>
            <pc:docMk/>
            <pc:sldMk cId="511614199" sldId="383"/>
            <ac:spMk id="61" creationId="{7C5631D2-E58E-6E15-9ED3-0842EACB10BB}"/>
          </ac:spMkLst>
        </pc:spChg>
        <pc:spChg chg="mod topLvl">
          <ac:chgData name="Sara Stefanelli" userId="28379992-202e-4e1a-937a-f527eb785219" providerId="ADAL" clId="{4E021F60-BCE3-472A-86A5-9B32C4E90753}" dt="2024-10-18T11:03:30.425" v="2071" actId="1036"/>
          <ac:spMkLst>
            <pc:docMk/>
            <pc:sldMk cId="511614199" sldId="383"/>
            <ac:spMk id="62" creationId="{CB8193BA-B500-C085-2B0E-391848D58940}"/>
          </ac:spMkLst>
        </pc:spChg>
        <pc:spChg chg="mod topLvl">
          <ac:chgData name="Sara Stefanelli" userId="28379992-202e-4e1a-937a-f527eb785219" providerId="ADAL" clId="{4E021F60-BCE3-472A-86A5-9B32C4E90753}" dt="2024-10-18T11:03:18.695" v="2068" actId="1035"/>
          <ac:spMkLst>
            <pc:docMk/>
            <pc:sldMk cId="511614199" sldId="383"/>
            <ac:spMk id="67" creationId="{BFCD800E-23E1-A725-A0FC-FBB4CEDAFBF6}"/>
          </ac:spMkLst>
        </pc:spChg>
        <pc:spChg chg="mod topLvl">
          <ac:chgData name="Sara Stefanelli" userId="28379992-202e-4e1a-937a-f527eb785219" providerId="ADAL" clId="{4E021F60-BCE3-472A-86A5-9B32C4E90753}" dt="2024-10-18T11:03:55.826" v="2077" actId="164"/>
          <ac:spMkLst>
            <pc:docMk/>
            <pc:sldMk cId="511614199" sldId="383"/>
            <ac:spMk id="72" creationId="{EAB803B8-EA00-5F46-2001-E6F259BEA659}"/>
          </ac:spMkLst>
        </pc:spChg>
        <pc:spChg chg="mod topLvl">
          <ac:chgData name="Sara Stefanelli" userId="28379992-202e-4e1a-937a-f527eb785219" providerId="ADAL" clId="{4E021F60-BCE3-472A-86A5-9B32C4E90753}" dt="2024-10-18T11:04:41.521" v="2083" actId="14100"/>
          <ac:spMkLst>
            <pc:docMk/>
            <pc:sldMk cId="511614199" sldId="383"/>
            <ac:spMk id="73" creationId="{B252F301-C351-BF23-D1B8-99CC12002FEF}"/>
          </ac:spMkLst>
        </pc:spChg>
        <pc:spChg chg="mod topLvl">
          <ac:chgData name="Sara Stefanelli" userId="28379992-202e-4e1a-937a-f527eb785219" providerId="ADAL" clId="{4E021F60-BCE3-472A-86A5-9B32C4E90753}" dt="2024-10-18T11:04:24.947" v="2082" actId="12789"/>
          <ac:spMkLst>
            <pc:docMk/>
            <pc:sldMk cId="511614199" sldId="383"/>
            <ac:spMk id="75" creationId="{C266DD44-FAD3-FF8C-0882-866AC345CF39}"/>
          </ac:spMkLst>
        </pc:spChg>
        <pc:grpChg chg="mod topLvl">
          <ac:chgData name="Sara Stefanelli" userId="28379992-202e-4e1a-937a-f527eb785219" providerId="ADAL" clId="{4E021F60-BCE3-472A-86A5-9B32C4E90753}" dt="2024-10-18T11:01:52.218" v="2041" actId="164"/>
          <ac:grpSpMkLst>
            <pc:docMk/>
            <pc:sldMk cId="511614199" sldId="383"/>
            <ac:grpSpMk id="7" creationId="{271EB8D4-EEF2-ED73-BB60-B313D17CC4F1}"/>
          </ac:grpSpMkLst>
        </pc:grpChg>
        <pc:grpChg chg="add mod">
          <ac:chgData name="Sara Stefanelli" userId="28379992-202e-4e1a-937a-f527eb785219" providerId="ADAL" clId="{4E021F60-BCE3-472A-86A5-9B32C4E90753}" dt="2024-10-18T10:58:07.930" v="2026" actId="164"/>
          <ac:grpSpMkLst>
            <pc:docMk/>
            <pc:sldMk cId="511614199" sldId="383"/>
            <ac:grpSpMk id="10" creationId="{610CCBF1-A229-FBD2-14B4-C20D79190977}"/>
          </ac:grpSpMkLst>
        </pc:grpChg>
        <pc:grpChg chg="add mod">
          <ac:chgData name="Sara Stefanelli" userId="28379992-202e-4e1a-937a-f527eb785219" providerId="ADAL" clId="{4E021F60-BCE3-472A-86A5-9B32C4E90753}" dt="2024-10-18T10:58:12.633" v="2027" actId="164"/>
          <ac:grpSpMkLst>
            <pc:docMk/>
            <pc:sldMk cId="511614199" sldId="383"/>
            <ac:grpSpMk id="12" creationId="{943290FE-17EE-4F00-5285-5279E7E09BA0}"/>
          </ac:grpSpMkLst>
        </pc:grpChg>
        <pc:grpChg chg="add mod">
          <ac:chgData name="Sara Stefanelli" userId="28379992-202e-4e1a-937a-f527eb785219" providerId="ADAL" clId="{4E021F60-BCE3-472A-86A5-9B32C4E90753}" dt="2024-10-18T11:03:18.695" v="2068" actId="1035"/>
          <ac:grpSpMkLst>
            <pc:docMk/>
            <pc:sldMk cId="511614199" sldId="383"/>
            <ac:grpSpMk id="14" creationId="{260FF575-349E-AA76-CE04-678AFEB3C4DC}"/>
          </ac:grpSpMkLst>
        </pc:grpChg>
        <pc:grpChg chg="mod topLvl">
          <ac:chgData name="Sara Stefanelli" userId="28379992-202e-4e1a-937a-f527eb785219" providerId="ADAL" clId="{4E021F60-BCE3-472A-86A5-9B32C4E90753}" dt="2024-10-18T11:02:22.064" v="2042" actId="164"/>
          <ac:grpSpMkLst>
            <pc:docMk/>
            <pc:sldMk cId="511614199" sldId="383"/>
            <ac:grpSpMk id="15" creationId="{796A2EA0-EC84-D372-3C9F-EE5EA564A3DF}"/>
          </ac:grpSpMkLst>
        </pc:grpChg>
        <pc:grpChg chg="add mod">
          <ac:chgData name="Sara Stefanelli" userId="28379992-202e-4e1a-937a-f527eb785219" providerId="ADAL" clId="{4E021F60-BCE3-472A-86A5-9B32C4E90753}" dt="2024-10-18T11:03:18.695" v="2068" actId="1035"/>
          <ac:grpSpMkLst>
            <pc:docMk/>
            <pc:sldMk cId="511614199" sldId="383"/>
            <ac:grpSpMk id="16" creationId="{8B42FC1C-BA3E-B1A9-D68D-65F0FA2DE9B1}"/>
          </ac:grpSpMkLst>
        </pc:grpChg>
        <pc:grpChg chg="add mod">
          <ac:chgData name="Sara Stefanelli" userId="28379992-202e-4e1a-937a-f527eb785219" providerId="ADAL" clId="{4E021F60-BCE3-472A-86A5-9B32C4E90753}" dt="2024-10-18T11:03:18.695" v="2068" actId="1035"/>
          <ac:grpSpMkLst>
            <pc:docMk/>
            <pc:sldMk cId="511614199" sldId="383"/>
            <ac:grpSpMk id="18" creationId="{91532882-7596-4A43-CCE6-BB20A0E8A686}"/>
          </ac:grpSpMkLst>
        </pc:grpChg>
        <pc:grpChg chg="add mod">
          <ac:chgData name="Sara Stefanelli" userId="28379992-202e-4e1a-937a-f527eb785219" providerId="ADAL" clId="{4E021F60-BCE3-472A-86A5-9B32C4E90753}" dt="2024-10-18T11:03:18.695" v="2068" actId="1035"/>
          <ac:grpSpMkLst>
            <pc:docMk/>
            <pc:sldMk cId="511614199" sldId="383"/>
            <ac:grpSpMk id="20" creationId="{C372A377-8737-6ADC-FCDC-204C00D1C0FA}"/>
          </ac:grpSpMkLst>
        </pc:grpChg>
        <pc:grpChg chg="add mod">
          <ac:chgData name="Sara Stefanelli" userId="28379992-202e-4e1a-937a-f527eb785219" providerId="ADAL" clId="{4E021F60-BCE3-472A-86A5-9B32C4E90753}" dt="2024-10-18T11:03:18.695" v="2068" actId="1035"/>
          <ac:grpSpMkLst>
            <pc:docMk/>
            <pc:sldMk cId="511614199" sldId="383"/>
            <ac:grpSpMk id="22" creationId="{ACC6F4E6-1792-8D42-0CC5-DC5A87F7208F}"/>
          </ac:grpSpMkLst>
        </pc:grpChg>
        <pc:grpChg chg="add mod">
          <ac:chgData name="Sara Stefanelli" userId="28379992-202e-4e1a-937a-f527eb785219" providerId="ADAL" clId="{4E021F60-BCE3-472A-86A5-9B32C4E90753}" dt="2024-10-18T11:04:03.054" v="2078" actId="1076"/>
          <ac:grpSpMkLst>
            <pc:docMk/>
            <pc:sldMk cId="511614199" sldId="383"/>
            <ac:grpSpMk id="23" creationId="{74960CB7-BFBB-F06D-5F36-F36903A7801C}"/>
          </ac:grpSpMkLst>
        </pc:grpChg>
        <pc:grpChg chg="mod topLvl">
          <ac:chgData name="Sara Stefanelli" userId="28379992-202e-4e1a-937a-f527eb785219" providerId="ADAL" clId="{4E021F60-BCE3-472A-86A5-9B32C4E90753}" dt="2024-10-18T11:02:27.957" v="2043" actId="164"/>
          <ac:grpSpMkLst>
            <pc:docMk/>
            <pc:sldMk cId="511614199" sldId="383"/>
            <ac:grpSpMk id="25" creationId="{F49D62F6-651E-8545-4C3C-9760C95B9949}"/>
          </ac:grpSpMkLst>
        </pc:grpChg>
        <pc:grpChg chg="del mod topLvl">
          <ac:chgData name="Sara Stefanelli" userId="28379992-202e-4e1a-937a-f527eb785219" providerId="ADAL" clId="{4E021F60-BCE3-472A-86A5-9B32C4E90753}" dt="2024-10-18T10:57:25.751" v="2017" actId="165"/>
          <ac:grpSpMkLst>
            <pc:docMk/>
            <pc:sldMk cId="511614199" sldId="383"/>
            <ac:grpSpMk id="34" creationId="{B0BEA2E0-5BDA-6759-ED66-C61F91B40BBA}"/>
          </ac:grpSpMkLst>
        </pc:grpChg>
        <pc:grpChg chg="del mod topLvl">
          <ac:chgData name="Sara Stefanelli" userId="28379992-202e-4e1a-937a-f527eb785219" providerId="ADAL" clId="{4E021F60-BCE3-472A-86A5-9B32C4E90753}" dt="2024-10-18T10:57:25.751" v="2017" actId="165"/>
          <ac:grpSpMkLst>
            <pc:docMk/>
            <pc:sldMk cId="511614199" sldId="383"/>
            <ac:grpSpMk id="41" creationId="{36ADF0D3-8ECE-C140-7556-B22A90B89AAC}"/>
          </ac:grpSpMkLst>
        </pc:grpChg>
        <pc:grpChg chg="del mod topLvl">
          <ac:chgData name="Sara Stefanelli" userId="28379992-202e-4e1a-937a-f527eb785219" providerId="ADAL" clId="{4E021F60-BCE3-472A-86A5-9B32C4E90753}" dt="2024-10-18T10:57:22.571" v="2016" actId="165"/>
          <ac:grpSpMkLst>
            <pc:docMk/>
            <pc:sldMk cId="511614199" sldId="383"/>
            <ac:grpSpMk id="80" creationId="{1768F7C7-3B64-0E93-90C4-FA766F93D895}"/>
          </ac:grpSpMkLst>
        </pc:grpChg>
        <pc:grpChg chg="del">
          <ac:chgData name="Sara Stefanelli" userId="28379992-202e-4e1a-937a-f527eb785219" providerId="ADAL" clId="{4E021F60-BCE3-472A-86A5-9B32C4E90753}" dt="2024-10-18T10:53:16.056" v="1959" actId="165"/>
          <ac:grpSpMkLst>
            <pc:docMk/>
            <pc:sldMk cId="511614199" sldId="383"/>
            <ac:grpSpMk id="81" creationId="{EBA9DD1E-66F7-F5CB-BB2D-3B84CEC8939B}"/>
          </ac:grpSpMkLst>
        </pc:grpChg>
        <pc:grpChg chg="del">
          <ac:chgData name="Sara Stefanelli" userId="28379992-202e-4e1a-937a-f527eb785219" providerId="ADAL" clId="{4E021F60-BCE3-472A-86A5-9B32C4E90753}" dt="2024-10-18T10:57:18.451" v="2015" actId="165"/>
          <ac:grpSpMkLst>
            <pc:docMk/>
            <pc:sldMk cId="511614199" sldId="383"/>
            <ac:grpSpMk id="82" creationId="{FB5835CD-F523-8A9C-8A26-D2E52C677146}"/>
          </ac:grpSpMkLst>
        </pc:grpChg>
        <pc:grpChg chg="del">
          <ac:chgData name="Sara Stefanelli" userId="28379992-202e-4e1a-937a-f527eb785219" providerId="ADAL" clId="{4E021F60-BCE3-472A-86A5-9B32C4E90753}" dt="2024-10-18T11:03:52.042" v="2076" actId="165"/>
          <ac:grpSpMkLst>
            <pc:docMk/>
            <pc:sldMk cId="511614199" sldId="383"/>
            <ac:grpSpMk id="83" creationId="{D5EF5BBD-D0FE-4B18-F4A0-57F306FB6D21}"/>
          </ac:grpSpMkLst>
        </pc:grpChg>
        <pc:picChg chg="mod">
          <ac:chgData name="Sara Stefanelli" userId="28379992-202e-4e1a-937a-f527eb785219" providerId="ADAL" clId="{4E021F60-BCE3-472A-86A5-9B32C4E90753}" dt="2024-10-18T10:53:16.056" v="1959" actId="165"/>
          <ac:picMkLst>
            <pc:docMk/>
            <pc:sldMk cId="511614199" sldId="383"/>
            <ac:picMk id="13" creationId="{C89972CC-56A7-5BA9-5D6E-C697386E8C92}"/>
          </ac:picMkLst>
        </pc:picChg>
        <pc:picChg chg="mod">
          <ac:chgData name="Sara Stefanelli" userId="28379992-202e-4e1a-937a-f527eb785219" providerId="ADAL" clId="{4E021F60-BCE3-472A-86A5-9B32C4E90753}" dt="2024-10-18T10:53:16.056" v="1959" actId="165"/>
          <ac:picMkLst>
            <pc:docMk/>
            <pc:sldMk cId="511614199" sldId="383"/>
            <ac:picMk id="19" creationId="{2A87F52A-E59A-2238-C7B1-537D91964363}"/>
          </ac:picMkLst>
        </pc:picChg>
        <pc:picChg chg="mod">
          <ac:chgData name="Sara Stefanelli" userId="28379992-202e-4e1a-937a-f527eb785219" providerId="ADAL" clId="{4E021F60-BCE3-472A-86A5-9B32C4E90753}" dt="2024-10-18T10:53:16.056" v="1959" actId="165"/>
          <ac:picMkLst>
            <pc:docMk/>
            <pc:sldMk cId="511614199" sldId="383"/>
            <ac:picMk id="29" creationId="{3326F29E-273B-A502-7485-A5F8D03404C8}"/>
          </ac:picMkLst>
        </pc:picChg>
        <pc:picChg chg="mod topLvl">
          <ac:chgData name="Sara Stefanelli" userId="28379992-202e-4e1a-937a-f527eb785219" providerId="ADAL" clId="{4E021F60-BCE3-472A-86A5-9B32C4E90753}" dt="2024-10-18T10:57:31.018" v="2018" actId="164"/>
          <ac:picMkLst>
            <pc:docMk/>
            <pc:sldMk cId="511614199" sldId="383"/>
            <ac:picMk id="39" creationId="{D7B2E339-3485-2E1E-CB94-338AB9C123E6}"/>
          </ac:picMkLst>
        </pc:picChg>
        <pc:picChg chg="mod topLvl">
          <ac:chgData name="Sara Stefanelli" userId="28379992-202e-4e1a-937a-f527eb785219" providerId="ADAL" clId="{4E021F60-BCE3-472A-86A5-9B32C4E90753}" dt="2024-10-18T10:57:34.560" v="2019" actId="164"/>
          <ac:picMkLst>
            <pc:docMk/>
            <pc:sldMk cId="511614199" sldId="383"/>
            <ac:picMk id="60" creationId="{1C9677D0-731D-788E-3D1C-67527AA80C7C}"/>
          </ac:picMkLst>
        </pc:picChg>
        <pc:picChg chg="mod topLvl">
          <ac:chgData name="Sara Stefanelli" userId="28379992-202e-4e1a-937a-f527eb785219" providerId="ADAL" clId="{4E021F60-BCE3-472A-86A5-9B32C4E90753}" dt="2024-10-18T11:03:55.826" v="2077" actId="164"/>
          <ac:picMkLst>
            <pc:docMk/>
            <pc:sldMk cId="511614199" sldId="383"/>
            <ac:picMk id="71" creationId="{1A078DF7-F709-4E0F-49CC-593A4EAFB1A1}"/>
          </ac:picMkLst>
        </pc:picChg>
        <pc:cxnChg chg="mod topLvl">
          <ac:chgData name="Sara Stefanelli" userId="28379992-202e-4e1a-937a-f527eb785219" providerId="ADAL" clId="{4E021F60-BCE3-472A-86A5-9B32C4E90753}" dt="2024-10-18T11:05:21.782" v="2180" actId="1582"/>
          <ac:cxnSpMkLst>
            <pc:docMk/>
            <pc:sldMk cId="511614199" sldId="383"/>
            <ac:cxnSpMk id="79" creationId="{70D4ED7C-B26B-BE85-8EB7-88AD061EC366}"/>
          </ac:cxnSpMkLst>
        </pc:cxnChg>
      </pc:sldChg>
      <pc:sldChg chg="addSp delSp modSp mod">
        <pc:chgData name="Sara Stefanelli" userId="28379992-202e-4e1a-937a-f527eb785219" providerId="ADAL" clId="{4E021F60-BCE3-472A-86A5-9B32C4E90753}" dt="2024-10-18T13:01:55.943" v="2472" actId="113"/>
        <pc:sldMkLst>
          <pc:docMk/>
          <pc:sldMk cId="1853333741" sldId="385"/>
        </pc:sldMkLst>
        <pc:spChg chg="mod">
          <ac:chgData name="Sara Stefanelli" userId="28379992-202e-4e1a-937a-f527eb785219" providerId="ADAL" clId="{4E021F60-BCE3-472A-86A5-9B32C4E90753}" dt="2024-10-18T11:06:10.472" v="2213" actId="1036"/>
          <ac:spMkLst>
            <pc:docMk/>
            <pc:sldMk cId="1853333741" sldId="385"/>
            <ac:spMk id="5" creationId="{0D8F1D8E-00F6-F5D3-7265-31EBC1BB4F23}"/>
          </ac:spMkLst>
        </pc:spChg>
        <pc:spChg chg="add del mod">
          <ac:chgData name="Sara Stefanelli" userId="28379992-202e-4e1a-937a-f527eb785219" providerId="ADAL" clId="{4E021F60-BCE3-472A-86A5-9B32C4E90753}" dt="2024-10-18T12:56:50.871" v="2403" actId="478"/>
          <ac:spMkLst>
            <pc:docMk/>
            <pc:sldMk cId="1853333741" sldId="385"/>
            <ac:spMk id="6" creationId="{DCD01D61-BDB7-C63F-CCC3-F2FCC42C9061}"/>
          </ac:spMkLst>
        </pc:spChg>
        <pc:spChg chg="mod">
          <ac:chgData name="Sara Stefanelli" userId="28379992-202e-4e1a-937a-f527eb785219" providerId="ADAL" clId="{4E021F60-BCE3-472A-86A5-9B32C4E90753}" dt="2024-10-18T12:56:48.394" v="2402" actId="207"/>
          <ac:spMkLst>
            <pc:docMk/>
            <pc:sldMk cId="1853333741" sldId="385"/>
            <ac:spMk id="7" creationId="{C84D3CAA-B691-206D-72C8-17D430683DDB}"/>
          </ac:spMkLst>
        </pc:spChg>
        <pc:spChg chg="add del mod">
          <ac:chgData name="Sara Stefanelli" userId="28379992-202e-4e1a-937a-f527eb785219" providerId="ADAL" clId="{4E021F60-BCE3-472A-86A5-9B32C4E90753}" dt="2024-10-18T13:00:29.471" v="2435" actId="478"/>
          <ac:spMkLst>
            <pc:docMk/>
            <pc:sldMk cId="1853333741" sldId="385"/>
            <ac:spMk id="8" creationId="{99E5D285-2017-895F-184B-43907B2D8467}"/>
          </ac:spMkLst>
        </pc:spChg>
        <pc:spChg chg="mod">
          <ac:chgData name="Sara Stefanelli" userId="28379992-202e-4e1a-937a-f527eb785219" providerId="ADAL" clId="{4E021F60-BCE3-472A-86A5-9B32C4E90753}" dt="2024-10-18T12:54:25.009" v="2360" actId="1076"/>
          <ac:spMkLst>
            <pc:docMk/>
            <pc:sldMk cId="1853333741" sldId="385"/>
            <ac:spMk id="12" creationId="{6087EB48-31B1-F900-2295-0F0277796569}"/>
          </ac:spMkLst>
        </pc:spChg>
        <pc:spChg chg="mod">
          <ac:chgData name="Sara Stefanelli" userId="28379992-202e-4e1a-937a-f527eb785219" providerId="ADAL" clId="{4E021F60-BCE3-472A-86A5-9B32C4E90753}" dt="2024-10-18T13:01:53.670" v="2471" actId="113"/>
          <ac:spMkLst>
            <pc:docMk/>
            <pc:sldMk cId="1853333741" sldId="385"/>
            <ac:spMk id="14" creationId="{46EA5227-C3FF-C240-684F-FBE5F02CCDEB}"/>
          </ac:spMkLst>
        </pc:spChg>
        <pc:spChg chg="mod">
          <ac:chgData name="Sara Stefanelli" userId="28379992-202e-4e1a-937a-f527eb785219" providerId="ADAL" clId="{4E021F60-BCE3-472A-86A5-9B32C4E90753}" dt="2024-10-18T13:01:55.943" v="2472" actId="113"/>
          <ac:spMkLst>
            <pc:docMk/>
            <pc:sldMk cId="1853333741" sldId="385"/>
            <ac:spMk id="15" creationId="{72BC4D5F-D267-24DA-28CC-E4150E38AE38}"/>
          </ac:spMkLst>
        </pc:spChg>
        <pc:spChg chg="mod">
          <ac:chgData name="Sara Stefanelli" userId="28379992-202e-4e1a-937a-f527eb785219" providerId="ADAL" clId="{4E021F60-BCE3-472A-86A5-9B32C4E90753}" dt="2024-10-18T13:01:51.424" v="2470" actId="113"/>
          <ac:spMkLst>
            <pc:docMk/>
            <pc:sldMk cId="1853333741" sldId="385"/>
            <ac:spMk id="16" creationId="{DE137173-4541-8A89-CFD9-DE94012116BB}"/>
          </ac:spMkLst>
        </pc:spChg>
        <pc:spChg chg="mod">
          <ac:chgData name="Sara Stefanelli" userId="28379992-202e-4e1a-937a-f527eb785219" providerId="ADAL" clId="{4E021F60-BCE3-472A-86A5-9B32C4E90753}" dt="2024-10-18T13:00:26.547" v="2434" actId="207"/>
          <ac:spMkLst>
            <pc:docMk/>
            <pc:sldMk cId="1853333741" sldId="385"/>
            <ac:spMk id="23" creationId="{436612F3-3B3E-4AFB-7B50-C98106480AA7}"/>
          </ac:spMkLst>
        </pc:spChg>
        <pc:picChg chg="mod">
          <ac:chgData name="Sara Stefanelli" userId="28379992-202e-4e1a-937a-f527eb785219" providerId="ADAL" clId="{4E021F60-BCE3-472A-86A5-9B32C4E90753}" dt="2024-10-18T11:06:10.472" v="2213" actId="1036"/>
          <ac:picMkLst>
            <pc:docMk/>
            <pc:sldMk cId="1853333741" sldId="385"/>
            <ac:picMk id="4" creationId="{BBFBE399-B6CA-8979-5AE6-B0BFEF620970}"/>
          </ac:picMkLst>
        </pc:picChg>
        <pc:picChg chg="add mod">
          <ac:chgData name="Sara Stefanelli" userId="28379992-202e-4e1a-937a-f527eb785219" providerId="ADAL" clId="{4E021F60-BCE3-472A-86A5-9B32C4E90753}" dt="2024-10-18T13:01:16.121" v="2447" actId="1037"/>
          <ac:picMkLst>
            <pc:docMk/>
            <pc:sldMk cId="1853333741" sldId="385"/>
            <ac:picMk id="10" creationId="{310CC7F3-37BC-3958-79A7-FD720EB39603}"/>
          </ac:picMkLst>
        </pc:picChg>
        <pc:picChg chg="add mod">
          <ac:chgData name="Sara Stefanelli" userId="28379992-202e-4e1a-937a-f527eb785219" providerId="ADAL" clId="{4E021F60-BCE3-472A-86A5-9B32C4E90753}" dt="2024-10-18T13:01:27.162" v="2458" actId="1038"/>
          <ac:picMkLst>
            <pc:docMk/>
            <pc:sldMk cId="1853333741" sldId="385"/>
            <ac:picMk id="11" creationId="{8E90343D-0014-808A-6C14-7B47DC9300FF}"/>
          </ac:picMkLst>
        </pc:picChg>
        <pc:picChg chg="add mod">
          <ac:chgData name="Sara Stefanelli" userId="28379992-202e-4e1a-937a-f527eb785219" providerId="ADAL" clId="{4E021F60-BCE3-472A-86A5-9B32C4E90753}" dt="2024-10-18T13:01:38.165" v="2469" actId="1038"/>
          <ac:picMkLst>
            <pc:docMk/>
            <pc:sldMk cId="1853333741" sldId="385"/>
            <ac:picMk id="13" creationId="{CB033AC2-C38C-C481-B4FA-5D46C790AC74}"/>
          </ac:picMkLst>
        </pc:picChg>
      </pc:sldChg>
      <pc:sldChg chg="modSp mod">
        <pc:chgData name="Sara Stefanelli" userId="28379992-202e-4e1a-937a-f527eb785219" providerId="ADAL" clId="{4E021F60-BCE3-472A-86A5-9B32C4E90753}" dt="2024-10-18T15:38:27.050" v="5313" actId="20577"/>
        <pc:sldMkLst>
          <pc:docMk/>
          <pc:sldMk cId="643773997" sldId="395"/>
        </pc:sldMkLst>
        <pc:spChg chg="mod">
          <ac:chgData name="Sara Stefanelli" userId="28379992-202e-4e1a-937a-f527eb785219" providerId="ADAL" clId="{4E021F60-BCE3-472A-86A5-9B32C4E90753}" dt="2024-10-18T15:34:03.665" v="5119" actId="20577"/>
          <ac:spMkLst>
            <pc:docMk/>
            <pc:sldMk cId="643773997" sldId="395"/>
            <ac:spMk id="4" creationId="{1A6EF8B0-87BF-5267-EDA4-0C60CDBF2791}"/>
          </ac:spMkLst>
        </pc:spChg>
        <pc:spChg chg="mod">
          <ac:chgData name="Sara Stefanelli" userId="28379992-202e-4e1a-937a-f527eb785219" providerId="ADAL" clId="{4E021F60-BCE3-472A-86A5-9B32C4E90753}" dt="2024-10-18T15:37:52.553" v="5286" actId="1035"/>
          <ac:spMkLst>
            <pc:docMk/>
            <pc:sldMk cId="643773997" sldId="395"/>
            <ac:spMk id="13" creationId="{62E4B6FF-EDC0-805D-A0B2-6CF14477DAB2}"/>
          </ac:spMkLst>
        </pc:spChg>
        <pc:spChg chg="mod">
          <ac:chgData name="Sara Stefanelli" userId="28379992-202e-4e1a-937a-f527eb785219" providerId="ADAL" clId="{4E021F60-BCE3-472A-86A5-9B32C4E90753}" dt="2024-10-18T15:38:00.859" v="5287" actId="1076"/>
          <ac:spMkLst>
            <pc:docMk/>
            <pc:sldMk cId="643773997" sldId="395"/>
            <ac:spMk id="14" creationId="{38175A99-4796-D847-7DB1-CA30AD873AF1}"/>
          </ac:spMkLst>
        </pc:spChg>
        <pc:graphicFrameChg chg="mod modGraphic">
          <ac:chgData name="Sara Stefanelli" userId="28379992-202e-4e1a-937a-f527eb785219" providerId="ADAL" clId="{4E021F60-BCE3-472A-86A5-9B32C4E90753}" dt="2024-10-18T15:38:27.050" v="5313" actId="20577"/>
          <ac:graphicFrameMkLst>
            <pc:docMk/>
            <pc:sldMk cId="643773997" sldId="395"/>
            <ac:graphicFrameMk id="6" creationId="{9992FCBF-B1BA-2698-1217-64071D790C1C}"/>
          </ac:graphicFrameMkLst>
        </pc:graphicFrameChg>
        <pc:picChg chg="mod">
          <ac:chgData name="Sara Stefanelli" userId="28379992-202e-4e1a-937a-f527eb785219" providerId="ADAL" clId="{4E021F60-BCE3-472A-86A5-9B32C4E90753}" dt="2024-10-18T15:38:10.449" v="5288" actId="1076"/>
          <ac:picMkLst>
            <pc:docMk/>
            <pc:sldMk cId="643773997" sldId="395"/>
            <ac:picMk id="15" creationId="{520FBA29-43FB-B59B-B1DC-8AEB305E2197}"/>
          </ac:picMkLst>
        </pc:picChg>
      </pc:sldChg>
      <pc:sldChg chg="delSp modSp mod">
        <pc:chgData name="Sara Stefanelli" userId="28379992-202e-4e1a-937a-f527eb785219" providerId="ADAL" clId="{4E021F60-BCE3-472A-86A5-9B32C4E90753}" dt="2024-10-18T15:49:09.555" v="5417" actId="20577"/>
        <pc:sldMkLst>
          <pc:docMk/>
          <pc:sldMk cId="2624362564" sldId="397"/>
        </pc:sldMkLst>
        <pc:graphicFrameChg chg="del">
          <ac:chgData name="Sara Stefanelli" userId="28379992-202e-4e1a-937a-f527eb785219" providerId="ADAL" clId="{4E021F60-BCE3-472A-86A5-9B32C4E90753}" dt="2024-10-18T15:46:01.452" v="5376" actId="478"/>
          <ac:graphicFrameMkLst>
            <pc:docMk/>
            <pc:sldMk cId="2624362564" sldId="397"/>
            <ac:graphicFrameMk id="4" creationId="{B0D327B0-9761-6606-155A-8B54034D29F0}"/>
          </ac:graphicFrameMkLst>
        </pc:graphicFrameChg>
        <pc:graphicFrameChg chg="mod modGraphic">
          <ac:chgData name="Sara Stefanelli" userId="28379992-202e-4e1a-937a-f527eb785219" providerId="ADAL" clId="{4E021F60-BCE3-472A-86A5-9B32C4E90753}" dt="2024-10-18T15:49:09.555" v="5417" actId="20577"/>
          <ac:graphicFrameMkLst>
            <pc:docMk/>
            <pc:sldMk cId="2624362564" sldId="397"/>
            <ac:graphicFrameMk id="5" creationId="{042A6ACF-1141-9B72-38F3-9AEA136E602D}"/>
          </ac:graphicFrameMkLst>
        </pc:graphicFrameChg>
        <pc:graphicFrameChg chg="del mod modGraphic">
          <ac:chgData name="Sara Stefanelli" userId="28379992-202e-4e1a-937a-f527eb785219" providerId="ADAL" clId="{4E021F60-BCE3-472A-86A5-9B32C4E90753}" dt="2024-10-18T15:47:26.502" v="5389" actId="478"/>
          <ac:graphicFrameMkLst>
            <pc:docMk/>
            <pc:sldMk cId="2624362564" sldId="397"/>
            <ac:graphicFrameMk id="6" creationId="{97C33515-CFFD-8632-AE62-67A681D7941A}"/>
          </ac:graphicFrameMkLst>
        </pc:graphicFrameChg>
      </pc:sldChg>
      <pc:sldChg chg="del">
        <pc:chgData name="Sara Stefanelli" userId="28379992-202e-4e1a-937a-f527eb785219" providerId="ADAL" clId="{4E021F60-BCE3-472A-86A5-9B32C4E90753}" dt="2024-10-18T09:09:12.353" v="230" actId="2696"/>
        <pc:sldMkLst>
          <pc:docMk/>
          <pc:sldMk cId="360915224" sldId="398"/>
        </pc:sldMkLst>
      </pc:sldChg>
      <pc:sldChg chg="add">
        <pc:chgData name="Sara Stefanelli" userId="28379992-202e-4e1a-937a-f527eb785219" providerId="ADAL" clId="{4E021F60-BCE3-472A-86A5-9B32C4E90753}" dt="2024-10-18T09:09:15.741" v="231"/>
        <pc:sldMkLst>
          <pc:docMk/>
          <pc:sldMk cId="3553155197" sldId="398"/>
        </pc:sldMkLst>
      </pc:sldChg>
      <pc:sldChg chg="add">
        <pc:chgData name="Sara Stefanelli" userId="28379992-202e-4e1a-937a-f527eb785219" providerId="ADAL" clId="{4E021F60-BCE3-472A-86A5-9B32C4E90753}" dt="2024-10-18T09:09:29.158" v="233"/>
        <pc:sldMkLst>
          <pc:docMk/>
          <pc:sldMk cId="1554374745" sldId="399"/>
        </pc:sldMkLst>
      </pc:sldChg>
      <pc:sldChg chg="del">
        <pc:chgData name="Sara Stefanelli" userId="28379992-202e-4e1a-937a-f527eb785219" providerId="ADAL" clId="{4E021F60-BCE3-472A-86A5-9B32C4E90753}" dt="2024-10-18T09:09:25.551" v="232" actId="2696"/>
        <pc:sldMkLst>
          <pc:docMk/>
          <pc:sldMk cId="2250762242" sldId="399"/>
        </pc:sldMkLst>
      </pc:sldChg>
      <pc:sldChg chg="modSp mod">
        <pc:chgData name="Sara Stefanelli" userId="28379992-202e-4e1a-937a-f527eb785219" providerId="ADAL" clId="{4E021F60-BCE3-472A-86A5-9B32C4E90753}" dt="2024-10-18T16:02:57.510" v="6456" actId="20577"/>
        <pc:sldMkLst>
          <pc:docMk/>
          <pc:sldMk cId="2512972373" sldId="400"/>
        </pc:sldMkLst>
        <pc:spChg chg="mod">
          <ac:chgData name="Sara Stefanelli" userId="28379992-202e-4e1a-937a-f527eb785219" providerId="ADAL" clId="{4E021F60-BCE3-472A-86A5-9B32C4E90753}" dt="2024-10-18T16:02:57.510" v="6456" actId="20577"/>
          <ac:spMkLst>
            <pc:docMk/>
            <pc:sldMk cId="2512972373" sldId="400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5:48:52.625" v="5404" actId="790"/>
        <pc:sldMkLst>
          <pc:docMk/>
          <pc:sldMk cId="2484522539" sldId="403"/>
        </pc:sldMkLst>
        <pc:spChg chg="mod">
          <ac:chgData name="Sara Stefanelli" userId="28379992-202e-4e1a-937a-f527eb785219" providerId="ADAL" clId="{4E021F60-BCE3-472A-86A5-9B32C4E90753}" dt="2024-10-18T15:45:47.085" v="5368" actId="1035"/>
          <ac:spMkLst>
            <pc:docMk/>
            <pc:sldMk cId="2484522539" sldId="403"/>
            <ac:spMk id="13" creationId="{62E4B6FF-EDC0-805D-A0B2-6CF14477DAB2}"/>
          </ac:spMkLst>
        </pc:spChg>
        <pc:spChg chg="mod">
          <ac:chgData name="Sara Stefanelli" userId="28379992-202e-4e1a-937a-f527eb785219" providerId="ADAL" clId="{4E021F60-BCE3-472A-86A5-9B32C4E90753}" dt="2024-10-18T15:45:47.085" v="5368" actId="1035"/>
          <ac:spMkLst>
            <pc:docMk/>
            <pc:sldMk cId="2484522539" sldId="403"/>
            <ac:spMk id="14" creationId="{38175A99-4796-D847-7DB1-CA30AD873AF1}"/>
          </ac:spMkLst>
        </pc:spChg>
        <pc:graphicFrameChg chg="mod modGraphic">
          <ac:chgData name="Sara Stefanelli" userId="28379992-202e-4e1a-937a-f527eb785219" providerId="ADAL" clId="{4E021F60-BCE3-472A-86A5-9B32C4E90753}" dt="2024-10-18T15:48:52.625" v="5404" actId="790"/>
          <ac:graphicFrameMkLst>
            <pc:docMk/>
            <pc:sldMk cId="2484522539" sldId="403"/>
            <ac:graphicFrameMk id="7" creationId="{7F409222-FAD7-058B-A942-90D67FACFB6A}"/>
          </ac:graphicFrameMkLst>
        </pc:graphicFrameChg>
        <pc:picChg chg="mod">
          <ac:chgData name="Sara Stefanelli" userId="28379992-202e-4e1a-937a-f527eb785219" providerId="ADAL" clId="{4E021F60-BCE3-472A-86A5-9B32C4E90753}" dt="2024-10-18T15:48:03.569" v="5401" actId="1036"/>
          <ac:picMkLst>
            <pc:docMk/>
            <pc:sldMk cId="2484522539" sldId="403"/>
            <ac:picMk id="5" creationId="{338C62E9-82E1-6B90-0FBA-59CDC628AD37}"/>
          </ac:picMkLst>
        </pc:picChg>
        <pc:picChg chg="mod">
          <ac:chgData name="Sara Stefanelli" userId="28379992-202e-4e1a-937a-f527eb785219" providerId="ADAL" clId="{4E021F60-BCE3-472A-86A5-9B32C4E90753}" dt="2024-10-18T15:45:47.085" v="5368" actId="1035"/>
          <ac:picMkLst>
            <pc:docMk/>
            <pc:sldMk cId="2484522539" sldId="403"/>
            <ac:picMk id="15" creationId="{520FBA29-43FB-B59B-B1DC-8AEB305E2197}"/>
          </ac:picMkLst>
        </pc:picChg>
      </pc:sldChg>
      <pc:sldChg chg="modSp mod">
        <pc:chgData name="Sara Stefanelli" userId="28379992-202e-4e1a-937a-f527eb785219" providerId="ADAL" clId="{4E021F60-BCE3-472A-86A5-9B32C4E90753}" dt="2024-10-18T16:03:13.496" v="6476" actId="20577"/>
        <pc:sldMkLst>
          <pc:docMk/>
          <pc:sldMk cId="684719212" sldId="404"/>
        </pc:sldMkLst>
        <pc:spChg chg="mod">
          <ac:chgData name="Sara Stefanelli" userId="28379992-202e-4e1a-937a-f527eb785219" providerId="ADAL" clId="{4E021F60-BCE3-472A-86A5-9B32C4E90753}" dt="2024-10-18T16:03:13.496" v="6476" actId="20577"/>
          <ac:spMkLst>
            <pc:docMk/>
            <pc:sldMk cId="684719212" sldId="404"/>
            <ac:spMk id="3" creationId="{BB1DEDB3-8515-A4DD-8330-AB32910ADA73}"/>
          </ac:spMkLst>
        </pc:spChg>
      </pc:sldChg>
      <pc:sldChg chg="addSp modSp mod">
        <pc:chgData name="Sara Stefanelli" userId="28379992-202e-4e1a-937a-f527eb785219" providerId="ADAL" clId="{4E021F60-BCE3-472A-86A5-9B32C4E90753}" dt="2024-10-18T13:28:25.824" v="3241" actId="20577"/>
        <pc:sldMkLst>
          <pc:docMk/>
          <pc:sldMk cId="39447184" sldId="406"/>
        </pc:sldMkLst>
        <pc:spChg chg="add mod">
          <ac:chgData name="Sara Stefanelli" userId="28379992-202e-4e1a-937a-f527eb785219" providerId="ADAL" clId="{4E021F60-BCE3-472A-86A5-9B32C4E90753}" dt="2024-10-18T13:27:28.352" v="3240" actId="552"/>
          <ac:spMkLst>
            <pc:docMk/>
            <pc:sldMk cId="39447184" sldId="406"/>
            <ac:spMk id="6" creationId="{59429871-AF34-6709-5327-81FE6DE5638E}"/>
          </ac:spMkLst>
        </pc:spChg>
        <pc:spChg chg="mod">
          <ac:chgData name="Sara Stefanelli" userId="28379992-202e-4e1a-937a-f527eb785219" providerId="ADAL" clId="{4E021F60-BCE3-472A-86A5-9B32C4E90753}" dt="2024-10-18T13:27:28.352" v="3240" actId="552"/>
          <ac:spMkLst>
            <pc:docMk/>
            <pc:sldMk cId="39447184" sldId="406"/>
            <ac:spMk id="8" creationId="{760B946E-D891-D464-A14B-508D777B89CD}"/>
          </ac:spMkLst>
        </pc:spChg>
        <pc:spChg chg="mod">
          <ac:chgData name="Sara Stefanelli" userId="28379992-202e-4e1a-937a-f527eb785219" providerId="ADAL" clId="{4E021F60-BCE3-472A-86A5-9B32C4E90753}" dt="2024-10-18T13:28:25.824" v="3241" actId="20577"/>
          <ac:spMkLst>
            <pc:docMk/>
            <pc:sldMk cId="39447184" sldId="406"/>
            <ac:spMk id="10" creationId="{1D3AADD6-F32D-E12A-23B6-7023B9842F14}"/>
          </ac:spMkLst>
        </pc:spChg>
        <pc:picChg chg="mod">
          <ac:chgData name="Sara Stefanelli" userId="28379992-202e-4e1a-937a-f527eb785219" providerId="ADAL" clId="{4E021F60-BCE3-472A-86A5-9B32C4E90753}" dt="2024-10-18T13:24:14.002" v="3002" actId="1035"/>
          <ac:picMkLst>
            <pc:docMk/>
            <pc:sldMk cId="39447184" sldId="406"/>
            <ac:picMk id="5" creationId="{EFAE5D75-1922-7396-6B4F-723682A56A43}"/>
          </ac:picMkLst>
        </pc:picChg>
        <pc:picChg chg="mod">
          <ac:chgData name="Sara Stefanelli" userId="28379992-202e-4e1a-937a-f527eb785219" providerId="ADAL" clId="{4E021F60-BCE3-472A-86A5-9B32C4E90753}" dt="2024-10-18T13:24:14.002" v="3002" actId="1035"/>
          <ac:picMkLst>
            <pc:docMk/>
            <pc:sldMk cId="39447184" sldId="406"/>
            <ac:picMk id="9" creationId="{F9743DF1-0866-0691-2160-368B9017F8E1}"/>
          </ac:picMkLst>
        </pc:picChg>
        <pc:picChg chg="mod">
          <ac:chgData name="Sara Stefanelli" userId="28379992-202e-4e1a-937a-f527eb785219" providerId="ADAL" clId="{4E021F60-BCE3-472A-86A5-9B32C4E90753}" dt="2024-10-18T13:26:20.264" v="3108" actId="1035"/>
          <ac:picMkLst>
            <pc:docMk/>
            <pc:sldMk cId="39447184" sldId="406"/>
            <ac:picMk id="12" creationId="{B4146610-C566-DD77-B7F3-A79D04CEB07C}"/>
          </ac:picMkLst>
        </pc:picChg>
      </pc:sldChg>
      <pc:sldChg chg="modSp mod">
        <pc:chgData name="Sara Stefanelli" userId="28379992-202e-4e1a-937a-f527eb785219" providerId="ADAL" clId="{4E021F60-BCE3-472A-86A5-9B32C4E90753}" dt="2024-10-18T16:02:50.771" v="6446" actId="20577"/>
        <pc:sldMkLst>
          <pc:docMk/>
          <pc:sldMk cId="1251513911" sldId="407"/>
        </pc:sldMkLst>
        <pc:spChg chg="mod">
          <ac:chgData name="Sara Stefanelli" userId="28379992-202e-4e1a-937a-f527eb785219" providerId="ADAL" clId="{4E021F60-BCE3-472A-86A5-9B32C4E90753}" dt="2024-10-18T16:02:50.771" v="6446" actId="20577"/>
          <ac:spMkLst>
            <pc:docMk/>
            <pc:sldMk cId="1251513911" sldId="407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10.268" v="6405" actId="20577"/>
        <pc:sldMkLst>
          <pc:docMk/>
          <pc:sldMk cId="2408440509" sldId="408"/>
        </pc:sldMkLst>
        <pc:spChg chg="mod">
          <ac:chgData name="Sara Stefanelli" userId="28379992-202e-4e1a-937a-f527eb785219" providerId="ADAL" clId="{4E021F60-BCE3-472A-86A5-9B32C4E90753}" dt="2024-10-18T16:02:10.268" v="6405" actId="20577"/>
          <ac:spMkLst>
            <pc:docMk/>
            <pc:sldMk cId="2408440509" sldId="408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02.950" v="6398" actId="20577"/>
        <pc:sldMkLst>
          <pc:docMk/>
          <pc:sldMk cId="4146812637" sldId="409"/>
        </pc:sldMkLst>
        <pc:spChg chg="mod">
          <ac:chgData name="Sara Stefanelli" userId="28379992-202e-4e1a-937a-f527eb785219" providerId="ADAL" clId="{4E021F60-BCE3-472A-86A5-9B32C4E90753}" dt="2024-10-18T16:02:02.950" v="6398" actId="20577"/>
          <ac:spMkLst>
            <pc:docMk/>
            <pc:sldMk cId="4146812637" sldId="409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1:45.482" v="6379" actId="20577"/>
        <pc:sldMkLst>
          <pc:docMk/>
          <pc:sldMk cId="3527730487" sldId="410"/>
        </pc:sldMkLst>
        <pc:spChg chg="mod">
          <ac:chgData name="Sara Stefanelli" userId="28379992-202e-4e1a-937a-f527eb785219" providerId="ADAL" clId="{4E021F60-BCE3-472A-86A5-9B32C4E90753}" dt="2024-10-18T16:01:45.482" v="6379" actId="20577"/>
          <ac:spMkLst>
            <pc:docMk/>
            <pc:sldMk cId="3527730487" sldId="410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17.384" v="6412" actId="20577"/>
        <pc:sldMkLst>
          <pc:docMk/>
          <pc:sldMk cId="3591225091" sldId="411"/>
        </pc:sldMkLst>
        <pc:spChg chg="mod">
          <ac:chgData name="Sara Stefanelli" userId="28379992-202e-4e1a-937a-f527eb785219" providerId="ADAL" clId="{4E021F60-BCE3-472A-86A5-9B32C4E90753}" dt="2024-10-18T16:02:17.384" v="6412" actId="20577"/>
          <ac:spMkLst>
            <pc:docMk/>
            <pc:sldMk cId="3591225091" sldId="411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25.627" v="6419" actId="20577"/>
        <pc:sldMkLst>
          <pc:docMk/>
          <pc:sldMk cId="3226432428" sldId="412"/>
        </pc:sldMkLst>
        <pc:spChg chg="mod">
          <ac:chgData name="Sara Stefanelli" userId="28379992-202e-4e1a-937a-f527eb785219" providerId="ADAL" clId="{4E021F60-BCE3-472A-86A5-9B32C4E90753}" dt="2024-10-18T16:02:25.627" v="6419" actId="20577"/>
          <ac:spMkLst>
            <pc:docMk/>
            <pc:sldMk cId="3226432428" sldId="412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33.609" v="6429" actId="20577"/>
        <pc:sldMkLst>
          <pc:docMk/>
          <pc:sldMk cId="3632315535" sldId="413"/>
        </pc:sldMkLst>
        <pc:spChg chg="mod">
          <ac:chgData name="Sara Stefanelli" userId="28379992-202e-4e1a-937a-f527eb785219" providerId="ADAL" clId="{4E021F60-BCE3-472A-86A5-9B32C4E90753}" dt="2024-10-18T16:02:33.609" v="6429" actId="20577"/>
          <ac:spMkLst>
            <pc:docMk/>
            <pc:sldMk cId="3632315535" sldId="413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6:02:41.709" v="6439" actId="20577"/>
        <pc:sldMkLst>
          <pc:docMk/>
          <pc:sldMk cId="2377271173" sldId="414"/>
        </pc:sldMkLst>
        <pc:spChg chg="mod">
          <ac:chgData name="Sara Stefanelli" userId="28379992-202e-4e1a-937a-f527eb785219" providerId="ADAL" clId="{4E021F60-BCE3-472A-86A5-9B32C4E90753}" dt="2024-10-18T16:02:41.709" v="6439" actId="20577"/>
          <ac:spMkLst>
            <pc:docMk/>
            <pc:sldMk cId="2377271173" sldId="414"/>
            <ac:spMk id="3" creationId="{BB1DEDB3-8515-A4DD-8330-AB32910ADA73}"/>
          </ac:spMkLst>
        </pc:spChg>
      </pc:sldChg>
      <pc:sldChg chg="modSp mod">
        <pc:chgData name="Sara Stefanelli" userId="28379992-202e-4e1a-937a-f527eb785219" providerId="ADAL" clId="{4E021F60-BCE3-472A-86A5-9B32C4E90753}" dt="2024-10-18T13:20:34.196" v="2926" actId="1036"/>
        <pc:sldMkLst>
          <pc:docMk/>
          <pc:sldMk cId="1994423618" sldId="428"/>
        </pc:sldMkLst>
        <pc:spChg chg="mod">
          <ac:chgData name="Sara Stefanelli" userId="28379992-202e-4e1a-937a-f527eb785219" providerId="ADAL" clId="{4E021F60-BCE3-472A-86A5-9B32C4E90753}" dt="2024-10-18T13:17:52.564" v="2922" actId="3064"/>
          <ac:spMkLst>
            <pc:docMk/>
            <pc:sldMk cId="1994423618" sldId="428"/>
            <ac:spMk id="7" creationId="{E72C89D9-073A-7FA9-A03A-91FE48454F19}"/>
          </ac:spMkLst>
        </pc:spChg>
        <pc:picChg chg="mod">
          <ac:chgData name="Sara Stefanelli" userId="28379992-202e-4e1a-937a-f527eb785219" providerId="ADAL" clId="{4E021F60-BCE3-472A-86A5-9B32C4E90753}" dt="2024-10-18T13:20:34.196" v="2926" actId="1036"/>
          <ac:picMkLst>
            <pc:docMk/>
            <pc:sldMk cId="1994423618" sldId="428"/>
            <ac:picMk id="5" creationId="{6B3BDE87-A754-78A7-9F0D-E8C166A73595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6" creationId="{F0C7C704-50B0-23CF-75E8-BC3ECAEB6122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8" creationId="{8444F23D-B612-7E20-FD4A-63B3DB388DE2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9" creationId="{9A8C42DF-0E66-3138-782D-ECA9B0F7139C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10" creationId="{10C54594-21D9-BAC8-99F6-906E5C384FC4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11" creationId="{99B51719-1BE8-E3C4-CF5D-12B6F8DE8EE0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12" creationId="{D80C22C2-63DC-D54C-B3F4-F5188F4915E8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13" creationId="{FB8B3213-CE98-8A22-5393-69427CCA9095}"/>
          </ac:picMkLst>
        </pc:picChg>
        <pc:picChg chg="mod">
          <ac:chgData name="Sara Stefanelli" userId="28379992-202e-4e1a-937a-f527eb785219" providerId="ADAL" clId="{4E021F60-BCE3-472A-86A5-9B32C4E90753}" dt="2024-10-18T13:13:37.612" v="2737" actId="1036"/>
          <ac:picMkLst>
            <pc:docMk/>
            <pc:sldMk cId="1994423618" sldId="428"/>
            <ac:picMk id="14" creationId="{B35EBD83-68E7-DA93-4FDF-DC76B1C2F268}"/>
          </ac:picMkLst>
        </pc:picChg>
      </pc:sldChg>
      <pc:sldChg chg="modSp mod">
        <pc:chgData name="Sara Stefanelli" userId="28379992-202e-4e1a-937a-f527eb785219" providerId="ADAL" clId="{4E021F60-BCE3-472A-86A5-9B32C4E90753}" dt="2024-10-18T16:01:31.851" v="6372" actId="20577"/>
        <pc:sldMkLst>
          <pc:docMk/>
          <pc:sldMk cId="1903275608" sldId="430"/>
        </pc:sldMkLst>
        <pc:spChg chg="mod">
          <ac:chgData name="Sara Stefanelli" userId="28379992-202e-4e1a-937a-f527eb785219" providerId="ADAL" clId="{4E021F60-BCE3-472A-86A5-9B32C4E90753}" dt="2024-10-18T16:01:31.851" v="6372" actId="20577"/>
          <ac:spMkLst>
            <pc:docMk/>
            <pc:sldMk cId="1903275608" sldId="430"/>
            <ac:spMk id="3" creationId="{2B2F32C5-47A0-A5B5-B8B0-50701A4CA242}"/>
          </ac:spMkLst>
        </pc:spChg>
        <pc:spChg chg="mod">
          <ac:chgData name="Sara Stefanelli" userId="28379992-202e-4e1a-937a-f527eb785219" providerId="ADAL" clId="{4E021F60-BCE3-472A-86A5-9B32C4E90753}" dt="2024-10-18T08:22:58.515" v="110" actId="20577"/>
          <ac:spMkLst>
            <pc:docMk/>
            <pc:sldMk cId="1903275608" sldId="430"/>
            <ac:spMk id="4" creationId="{F99C7368-F4E6-7356-171D-BA99EADFC766}"/>
          </ac:spMkLst>
        </pc:spChg>
        <pc:spChg chg="mod">
          <ac:chgData name="Sara Stefanelli" userId="28379992-202e-4e1a-937a-f527eb785219" providerId="ADAL" clId="{4E021F60-BCE3-472A-86A5-9B32C4E90753}" dt="2024-10-18T08:21:10.921" v="46" actId="122"/>
          <ac:spMkLst>
            <pc:docMk/>
            <pc:sldMk cId="1903275608" sldId="430"/>
            <ac:spMk id="11" creationId="{218CFB41-C407-74C1-316B-55C1FDA42D11}"/>
          </ac:spMkLst>
        </pc:spChg>
        <pc:spChg chg="mod">
          <ac:chgData name="Sara Stefanelli" userId="28379992-202e-4e1a-937a-f527eb785219" providerId="ADAL" clId="{4E021F60-BCE3-472A-86A5-9B32C4E90753}" dt="2024-10-18T08:21:13.270" v="47" actId="122"/>
          <ac:spMkLst>
            <pc:docMk/>
            <pc:sldMk cId="1903275608" sldId="430"/>
            <ac:spMk id="12" creationId="{C4E0BD3F-727E-F118-4344-D1D85FA223D0}"/>
          </ac:spMkLst>
        </pc:spChg>
        <pc:spChg chg="mod">
          <ac:chgData name="Sara Stefanelli" userId="28379992-202e-4e1a-937a-f527eb785219" providerId="ADAL" clId="{4E021F60-BCE3-472A-86A5-9B32C4E90753}" dt="2024-10-18T08:21:15.681" v="48" actId="122"/>
          <ac:spMkLst>
            <pc:docMk/>
            <pc:sldMk cId="1903275608" sldId="430"/>
            <ac:spMk id="19" creationId="{FECF04AF-57C4-ADB9-A8A2-5127BB0674C2}"/>
          </ac:spMkLst>
        </pc:spChg>
        <pc:spChg chg="mod">
          <ac:chgData name="Sara Stefanelli" userId="28379992-202e-4e1a-937a-f527eb785219" providerId="ADAL" clId="{4E021F60-BCE3-472A-86A5-9B32C4E90753}" dt="2024-10-18T08:21:23.352" v="50" actId="122"/>
          <ac:spMkLst>
            <pc:docMk/>
            <pc:sldMk cId="1903275608" sldId="430"/>
            <ac:spMk id="24" creationId="{0C3B730B-496C-B6A0-67C3-0B062D9CC0E1}"/>
          </ac:spMkLst>
        </pc:spChg>
      </pc:sldChg>
      <pc:sldChg chg="modSp mod">
        <pc:chgData name="Sara Stefanelli" userId="28379992-202e-4e1a-937a-f527eb785219" providerId="ADAL" clId="{4E021F60-BCE3-472A-86A5-9B32C4E90753}" dt="2024-10-18T13:06:47.332" v="2507" actId="113"/>
        <pc:sldMkLst>
          <pc:docMk/>
          <pc:sldMk cId="3715612828" sldId="431"/>
        </pc:sldMkLst>
        <pc:spChg chg="mod">
          <ac:chgData name="Sara Stefanelli" userId="28379992-202e-4e1a-937a-f527eb785219" providerId="ADAL" clId="{4E021F60-BCE3-472A-86A5-9B32C4E90753}" dt="2024-10-18T13:05:17.551" v="2480" actId="20577"/>
          <ac:spMkLst>
            <pc:docMk/>
            <pc:sldMk cId="3715612828" sldId="431"/>
            <ac:spMk id="6" creationId="{21625F97-AE7D-0907-A89B-C3CBD80FEFF0}"/>
          </ac:spMkLst>
        </pc:spChg>
        <pc:spChg chg="mod">
          <ac:chgData name="Sara Stefanelli" userId="28379992-202e-4e1a-937a-f527eb785219" providerId="ADAL" clId="{4E021F60-BCE3-472A-86A5-9B32C4E90753}" dt="2024-10-18T13:06:47.332" v="2507" actId="113"/>
          <ac:spMkLst>
            <pc:docMk/>
            <pc:sldMk cId="3715612828" sldId="431"/>
            <ac:spMk id="24" creationId="{13991671-F728-3748-167A-3BEC6E1B8D2A}"/>
          </ac:spMkLst>
        </pc:spChg>
      </pc:sldChg>
      <pc:sldChg chg="modSp mod">
        <pc:chgData name="Sara Stefanelli" userId="28379992-202e-4e1a-937a-f527eb785219" providerId="ADAL" clId="{4E021F60-BCE3-472A-86A5-9B32C4E90753}" dt="2024-10-18T09:06:02.667" v="201" actId="208"/>
        <pc:sldMkLst>
          <pc:docMk/>
          <pc:sldMk cId="2992852141" sldId="445"/>
        </pc:sldMkLst>
        <pc:spChg chg="mod">
          <ac:chgData name="Sara Stefanelli" userId="28379992-202e-4e1a-937a-f527eb785219" providerId="ADAL" clId="{4E021F60-BCE3-472A-86A5-9B32C4E90753}" dt="2024-10-18T09:02:03.356" v="189" actId="14100"/>
          <ac:spMkLst>
            <pc:docMk/>
            <pc:sldMk cId="2992852141" sldId="445"/>
            <ac:spMk id="5" creationId="{F3A3456C-9C57-0AE5-3ABC-A2A71712CD8D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1" creationId="{CBE6E350-2438-B126-3EA8-4E9616A2105F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2" creationId="{C14748D2-243B-6264-D27A-81955E58ABBF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3" creationId="{02C98B56-1C8C-D809-8055-225EABF0DFF5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4" creationId="{1DE57EEF-F76A-F6D2-C8B1-1B112F200875}"/>
          </ac:spMkLst>
        </pc:spChg>
        <pc:spChg chg="mod">
          <ac:chgData name="Sara Stefanelli" userId="28379992-202e-4e1a-937a-f527eb785219" providerId="ADAL" clId="{4E021F60-BCE3-472A-86A5-9B32C4E90753}" dt="2024-10-18T09:05:59.303" v="200" actId="208"/>
          <ac:spMkLst>
            <pc:docMk/>
            <pc:sldMk cId="2992852141" sldId="445"/>
            <ac:spMk id="25" creationId="{51693C41-F453-FFDD-E3F1-5E0898453F3C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6" creationId="{EEC23D3C-63F8-801F-F18D-0FF0F45AE3FB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27" creationId="{C666814D-0648-72A5-E50F-9B5D330D8724}"/>
          </ac:spMkLst>
        </pc:spChg>
        <pc:spChg chg="mod">
          <ac:chgData name="Sara Stefanelli" userId="28379992-202e-4e1a-937a-f527eb785219" providerId="ADAL" clId="{4E021F60-BCE3-472A-86A5-9B32C4E90753}" dt="2024-10-18T09:01:04.364" v="178" actId="14100"/>
          <ac:spMkLst>
            <pc:docMk/>
            <pc:sldMk cId="2992852141" sldId="445"/>
            <ac:spMk id="28" creationId="{D74465AC-1A36-66F6-5246-66A77A969C54}"/>
          </ac:spMkLst>
        </pc:spChg>
        <pc:spChg chg="mod">
          <ac:chgData name="Sara Stefanelli" userId="28379992-202e-4e1a-937a-f527eb785219" providerId="ADAL" clId="{4E021F60-BCE3-472A-86A5-9B32C4E90753}" dt="2024-10-18T09:01:17.648" v="180" actId="14100"/>
          <ac:spMkLst>
            <pc:docMk/>
            <pc:sldMk cId="2992852141" sldId="445"/>
            <ac:spMk id="29" creationId="{9067627A-ADB5-2FB7-6B2E-77E9A19A15F3}"/>
          </ac:spMkLst>
        </pc:spChg>
        <pc:spChg chg="mod">
          <ac:chgData name="Sara Stefanelli" userId="28379992-202e-4e1a-937a-f527eb785219" providerId="ADAL" clId="{4E021F60-BCE3-472A-86A5-9B32C4E90753}" dt="2024-10-18T09:01:08.057" v="179" actId="14100"/>
          <ac:spMkLst>
            <pc:docMk/>
            <pc:sldMk cId="2992852141" sldId="445"/>
            <ac:spMk id="30" creationId="{1309CB5C-C861-F939-579F-E867ADAE395B}"/>
          </ac:spMkLst>
        </pc:spChg>
        <pc:spChg chg="mod">
          <ac:chgData name="Sara Stefanelli" userId="28379992-202e-4e1a-937a-f527eb785219" providerId="ADAL" clId="{4E021F60-BCE3-472A-86A5-9B32C4E90753}" dt="2024-10-18T09:01:22.559" v="181" actId="14100"/>
          <ac:spMkLst>
            <pc:docMk/>
            <pc:sldMk cId="2992852141" sldId="445"/>
            <ac:spMk id="31" creationId="{6B519B08-609C-8FB1-100B-4714798DFC77}"/>
          </ac:spMkLst>
        </pc:spChg>
        <pc:spChg chg="mod">
          <ac:chgData name="Sara Stefanelli" userId="28379992-202e-4e1a-937a-f527eb785219" providerId="ADAL" clId="{4E021F60-BCE3-472A-86A5-9B32C4E90753}" dt="2024-10-18T09:01:31.182" v="183" actId="14100"/>
          <ac:spMkLst>
            <pc:docMk/>
            <pc:sldMk cId="2992852141" sldId="445"/>
            <ac:spMk id="35" creationId="{CE972DD8-C768-685D-54BC-15BE766F83B8}"/>
          </ac:spMkLst>
        </pc:spChg>
        <pc:spChg chg="mod">
          <ac:chgData name="Sara Stefanelli" userId="28379992-202e-4e1a-937a-f527eb785219" providerId="ADAL" clId="{4E021F60-BCE3-472A-86A5-9B32C4E90753}" dt="2024-10-18T09:06:02.667" v="201" actId="208"/>
          <ac:spMkLst>
            <pc:docMk/>
            <pc:sldMk cId="2992852141" sldId="445"/>
            <ac:spMk id="36" creationId="{E09BAA87-A20C-A11B-CB84-744DD964CA38}"/>
          </ac:spMkLst>
        </pc:spChg>
        <pc:spChg chg="mod">
          <ac:chgData name="Sara Stefanelli" userId="28379992-202e-4e1a-937a-f527eb785219" providerId="ADAL" clId="{4E021F60-BCE3-472A-86A5-9B32C4E90753}" dt="2024-10-18T09:01:46.417" v="187" actId="14100"/>
          <ac:spMkLst>
            <pc:docMk/>
            <pc:sldMk cId="2992852141" sldId="445"/>
            <ac:spMk id="37" creationId="{86522F6F-6973-6A8F-C584-29CAD6F1EA87}"/>
          </ac:spMkLst>
        </pc:spChg>
        <pc:spChg chg="mod">
          <ac:chgData name="Sara Stefanelli" userId="28379992-202e-4e1a-937a-f527eb785219" providerId="ADAL" clId="{4E021F60-BCE3-472A-86A5-9B32C4E90753}" dt="2024-10-18T09:04:52.111" v="198" actId="2085"/>
          <ac:spMkLst>
            <pc:docMk/>
            <pc:sldMk cId="2992852141" sldId="445"/>
            <ac:spMk id="50" creationId="{FD302C70-A441-277A-82A7-5B5AA89A70B0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52" creationId="{2B859FA8-F79F-FD31-C648-CC1E8D90A5AB}"/>
          </ac:spMkLst>
        </pc:spChg>
        <pc:spChg chg="mod">
          <ac:chgData name="Sara Stefanelli" userId="28379992-202e-4e1a-937a-f527eb785219" providerId="ADAL" clId="{4E021F60-BCE3-472A-86A5-9B32C4E90753}" dt="2024-10-18T08:59:43.774" v="150" actId="1037"/>
          <ac:spMkLst>
            <pc:docMk/>
            <pc:sldMk cId="2992852141" sldId="445"/>
            <ac:spMk id="53" creationId="{B4AC70CD-1E19-C137-B634-B32AB3B41570}"/>
          </ac:spMkLst>
        </pc:s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16" creationId="{44469394-91E0-2667-308C-40B6E17D121C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17" creationId="{A2E7E237-0213-BFFB-17BD-D9580A5E0240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18" creationId="{02F1D477-5A1A-8690-FB55-2AE96D660438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19" creationId="{1E454C36-72AF-20F6-E431-B3031E1696DC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32" creationId="{F728C521-F80F-CF0E-514A-B4385FE7A6C4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33" creationId="{C230FF04-4F1A-CA39-D636-1B6269414EBD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34" creationId="{8D7A0674-C495-AD43-6BA7-02344B921505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38" creationId="{27D6A034-5A85-E6F6-CCB9-DD40F1312752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39" creationId="{FE31FC77-AE1F-B794-2ED6-0EE41F7A6C9D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40" creationId="{77FAD949-0F73-09B9-F177-0017308EBD8A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41" creationId="{B736A043-3460-4D98-0842-8C5BCEBFFD72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42" creationId="{7B43F067-A2BE-B67A-346B-09870067F39F}"/>
          </ac:grpSpMkLst>
        </pc:grpChg>
        <pc:grpChg chg="mod">
          <ac:chgData name="Sara Stefanelli" userId="28379992-202e-4e1a-937a-f527eb785219" providerId="ADAL" clId="{4E021F60-BCE3-472A-86A5-9B32C4E90753}" dt="2024-10-18T09:01:38.056" v="185" actId="14100"/>
          <ac:grpSpMkLst>
            <pc:docMk/>
            <pc:sldMk cId="2992852141" sldId="445"/>
            <ac:grpSpMk id="43" creationId="{6AEF122C-F8CB-E332-3285-707A413CD321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44" creationId="{2E7EC5F9-A867-669F-AB34-13CD357F4E90}"/>
          </ac:grpSpMkLst>
        </pc:grpChg>
        <pc:grpChg chg="mod">
          <ac:chgData name="Sara Stefanelli" userId="28379992-202e-4e1a-937a-f527eb785219" providerId="ADAL" clId="{4E021F60-BCE3-472A-86A5-9B32C4E90753}" dt="2024-10-18T08:59:43.774" v="150" actId="1037"/>
          <ac:grpSpMkLst>
            <pc:docMk/>
            <pc:sldMk cId="2992852141" sldId="445"/>
            <ac:grpSpMk id="51" creationId="{93F1E206-9454-3A61-7099-75C167815D98}"/>
          </ac:grpSpMkLst>
        </pc:grpChg>
        <pc:graphicFrameChg chg="mod">
          <ac:chgData name="Sara Stefanelli" userId="28379992-202e-4e1a-937a-f527eb785219" providerId="ADAL" clId="{4E021F60-BCE3-472A-86A5-9B32C4E90753}" dt="2024-10-18T08:58:22.282" v="120" actId="404"/>
          <ac:graphicFrameMkLst>
            <pc:docMk/>
            <pc:sldMk cId="2992852141" sldId="445"/>
            <ac:graphicFrameMk id="7" creationId="{B782C89B-4869-BE97-DBC2-4DDA85BA03C8}"/>
          </ac:graphicFrameMkLst>
        </pc:graphicFrame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4" creationId="{C063B520-F64F-7B38-C9DC-82492C86005D}"/>
          </ac:picMkLst>
        </pc:pic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45" creationId="{3755B6CB-E7D0-C030-CDFD-C4BCF8A30696}"/>
          </ac:picMkLst>
        </pc:pic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46" creationId="{A5805547-2F14-A1C6-D884-1A7764083387}"/>
          </ac:picMkLst>
        </pc:pic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49" creationId="{F4726225-BBF6-6014-1FD6-6C7E274AF43D}"/>
          </ac:picMkLst>
        </pc:pic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55" creationId="{DB362640-EF32-C03B-046C-340ACC26B6B2}"/>
          </ac:picMkLst>
        </pc:picChg>
        <pc:picChg chg="mod">
          <ac:chgData name="Sara Stefanelli" userId="28379992-202e-4e1a-937a-f527eb785219" providerId="ADAL" clId="{4E021F60-BCE3-472A-86A5-9B32C4E90753}" dt="2024-10-18T08:59:43.774" v="150" actId="1037"/>
          <ac:picMkLst>
            <pc:docMk/>
            <pc:sldMk cId="2992852141" sldId="445"/>
            <ac:picMk id="56" creationId="{C7354193-F510-C299-AF37-9A8893521790}"/>
          </ac:picMkLst>
        </pc:picChg>
        <pc:picChg chg="mod">
          <ac:chgData name="Sara Stefanelli" userId="28379992-202e-4e1a-937a-f527eb785219" providerId="ADAL" clId="{4E021F60-BCE3-472A-86A5-9B32C4E90753}" dt="2024-10-18T09:02:39.816" v="193"/>
          <ac:picMkLst>
            <pc:docMk/>
            <pc:sldMk cId="2992852141" sldId="445"/>
            <ac:picMk id="58" creationId="{067F381A-697B-9919-0D26-60C01FF4FBE6}"/>
          </ac:picMkLst>
        </pc:picChg>
      </pc:sldChg>
      <pc:sldChg chg="addSp delSp modSp mod">
        <pc:chgData name="Sara Stefanelli" userId="28379992-202e-4e1a-937a-f527eb785219" providerId="ADAL" clId="{4E021F60-BCE3-472A-86A5-9B32C4E90753}" dt="2024-10-18T14:51:17.756" v="4088" actId="478"/>
        <pc:sldMkLst>
          <pc:docMk/>
          <pc:sldMk cId="2673333839" sldId="941"/>
        </pc:sldMkLst>
        <pc:spChg chg="mod topLvl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3" creationId="{6D40D0AF-4580-261F-43BC-DA12E135FAA2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4" creationId="{9D82E07A-598A-B6BF-6E96-17159ABE0F4E}"/>
          </ac:spMkLst>
        </pc:spChg>
        <pc:spChg chg="mod">
          <ac:chgData name="Sara Stefanelli" userId="28379992-202e-4e1a-937a-f527eb785219" providerId="ADAL" clId="{4E021F60-BCE3-472A-86A5-9B32C4E90753}" dt="2024-10-18T09:47:35.667" v="753" actId="3064"/>
          <ac:spMkLst>
            <pc:docMk/>
            <pc:sldMk cId="2673333839" sldId="941"/>
            <ac:spMk id="6" creationId="{E8CCDE36-D635-EA83-09D6-A10861FE8EEE}"/>
          </ac:spMkLst>
        </pc:spChg>
        <pc:spChg chg="add del mod">
          <ac:chgData name="Sara Stefanelli" userId="28379992-202e-4e1a-937a-f527eb785219" providerId="ADAL" clId="{4E021F60-BCE3-472A-86A5-9B32C4E90753}" dt="2024-10-18T09:40:00.982" v="354" actId="478"/>
          <ac:spMkLst>
            <pc:docMk/>
            <pc:sldMk cId="2673333839" sldId="941"/>
            <ac:spMk id="7" creationId="{46102163-120A-F339-A678-37A787E58B40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8" creationId="{754AB44F-A1B9-8DC8-8990-D404D8845BDE}"/>
          </ac:spMkLst>
        </pc:spChg>
        <pc:spChg chg="mod">
          <ac:chgData name="Sara Stefanelli" userId="28379992-202e-4e1a-937a-f527eb785219" providerId="ADAL" clId="{4E021F60-BCE3-472A-86A5-9B32C4E90753}" dt="2024-10-18T09:39:46.864" v="352"/>
          <ac:spMkLst>
            <pc:docMk/>
            <pc:sldMk cId="2673333839" sldId="941"/>
            <ac:spMk id="11" creationId="{B503676D-CC31-84DB-AFD1-45FA8F3AF5A5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12" creationId="{A975B400-3D2D-432D-19AB-A8415772C084}"/>
          </ac:spMkLst>
        </pc:spChg>
        <pc:spChg chg="del mod">
          <ac:chgData name="Sara Stefanelli" userId="28379992-202e-4e1a-937a-f527eb785219" providerId="ADAL" clId="{4E021F60-BCE3-472A-86A5-9B32C4E90753}" dt="2024-10-18T09:23:09.160" v="243" actId="478"/>
          <ac:spMkLst>
            <pc:docMk/>
            <pc:sldMk cId="2673333839" sldId="941"/>
            <ac:spMk id="14" creationId="{6FC1E337-7EE4-6BC3-03A6-FB59900BD2A5}"/>
          </ac:spMkLst>
        </pc:spChg>
        <pc:spChg chg="add mod">
          <ac:chgData name="Sara Stefanelli" userId="28379992-202e-4e1a-937a-f527eb785219" providerId="ADAL" clId="{4E021F60-BCE3-472A-86A5-9B32C4E90753}" dt="2024-10-18T14:25:56.869" v="3251" actId="20577"/>
          <ac:spMkLst>
            <pc:docMk/>
            <pc:sldMk cId="2673333839" sldId="941"/>
            <ac:spMk id="16" creationId="{FBCF4249-BFD4-0D2C-20E4-9F5F823DE52D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17" creationId="{FA9DD7D0-6EF9-0ABE-2155-665A88A96237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19" creationId="{4F9A5933-B538-6FC9-B3EF-4F5E3C13838A}"/>
          </ac:spMkLst>
        </pc:spChg>
        <pc:spChg chg="add mod">
          <ac:chgData name="Sara Stefanelli" userId="28379992-202e-4e1a-937a-f527eb785219" providerId="ADAL" clId="{4E021F60-BCE3-472A-86A5-9B32C4E90753}" dt="2024-10-18T09:41:42.965" v="445" actId="208"/>
          <ac:spMkLst>
            <pc:docMk/>
            <pc:sldMk cId="2673333839" sldId="941"/>
            <ac:spMk id="20" creationId="{10704565-E774-4308-2EB1-34360A1B7C33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23" creationId="{8CEDDD50-527C-FFD7-660F-0DE00CB26C3C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24" creationId="{7FCC8C0C-DC2C-FEFD-ED1F-D9AED4597116}"/>
          </ac:spMkLst>
        </pc:spChg>
        <pc:spChg chg="add mod">
          <ac:chgData name="Sara Stefanelli" userId="28379992-202e-4e1a-937a-f527eb785219" providerId="ADAL" clId="{4E021F60-BCE3-472A-86A5-9B32C4E90753}" dt="2024-10-18T09:41:59.679" v="449" actId="208"/>
          <ac:spMkLst>
            <pc:docMk/>
            <pc:sldMk cId="2673333839" sldId="941"/>
            <ac:spMk id="25" creationId="{55A99535-001D-AB20-1143-93FB7AADDBE6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27" creationId="{24EA4F6D-0110-F9D6-3B09-39C433DF4DB8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29" creationId="{3E2DC892-6C9D-0F5E-4274-C52095794E14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31" creationId="{0D76D323-1ED1-ED4A-474E-63D2A6AE393F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33" creationId="{86A74D82-8E09-DFB4-07BC-0DD34806A73B}"/>
          </ac:spMkLst>
        </pc:spChg>
        <pc:spChg chg="del">
          <ac:chgData name="Sara Stefanelli" userId="28379992-202e-4e1a-937a-f527eb785219" providerId="ADAL" clId="{4E021F60-BCE3-472A-86A5-9B32C4E90753}" dt="2024-10-18T09:23:13.683" v="245" actId="478"/>
          <ac:spMkLst>
            <pc:docMk/>
            <pc:sldMk cId="2673333839" sldId="941"/>
            <ac:spMk id="34" creationId="{2CFBD1FB-B829-A599-734E-39888415C887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42" creationId="{7C52ACA1-A0C6-BE8F-17AE-B75120DDC09E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43" creationId="{EB93F80A-F403-75BA-3F0D-6C3D5BB5ECC9}"/>
          </ac:spMkLst>
        </pc:spChg>
        <pc:spChg chg="mod topLvl">
          <ac:chgData name="Sara Stefanelli" userId="28379992-202e-4e1a-937a-f527eb785219" providerId="ADAL" clId="{4E021F60-BCE3-472A-86A5-9B32C4E90753}" dt="2024-10-18T09:41:05.734" v="404" actId="554"/>
          <ac:spMkLst>
            <pc:docMk/>
            <pc:sldMk cId="2673333839" sldId="941"/>
            <ac:spMk id="59" creationId="{A2E28B34-2AB2-7F5E-B398-2A46B7D62688}"/>
          </ac:spMkLst>
        </pc:spChg>
        <pc:spChg chg="mod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61" creationId="{5BF2B93F-DA3D-5AB8-1356-8AC6C824AC9A}"/>
          </ac:spMkLst>
        </pc:spChg>
        <pc:spChg chg="mod topLvl">
          <ac:chgData name="Sara Stefanelli" userId="28379992-202e-4e1a-937a-f527eb785219" providerId="ADAL" clId="{4E021F60-BCE3-472A-86A5-9B32C4E90753}" dt="2024-10-18T09:39:32.682" v="323" actId="165"/>
          <ac:spMkLst>
            <pc:docMk/>
            <pc:sldMk cId="2673333839" sldId="941"/>
            <ac:spMk id="96" creationId="{913805D4-1E93-82C4-B714-6FFB21677A37}"/>
          </ac:spMkLst>
        </pc:spChg>
        <pc:spChg chg="mod topLvl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04" creationId="{2C79EE4D-D6F5-2D02-57AB-DA3B9F02CDD6}"/>
          </ac:spMkLst>
        </pc:spChg>
        <pc:spChg chg="mod topLvl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05" creationId="{4751061C-E9D3-6C41-A76B-552DF2487ACB}"/>
          </ac:spMkLst>
        </pc:spChg>
        <pc:spChg chg="mod topLvl">
          <ac:chgData name="Sara Stefanelli" userId="28379992-202e-4e1a-937a-f527eb785219" providerId="ADAL" clId="{4E021F60-BCE3-472A-86A5-9B32C4E90753}" dt="2024-10-18T09:43:06.465" v="507" actId="13926"/>
          <ac:spMkLst>
            <pc:docMk/>
            <pc:sldMk cId="2673333839" sldId="941"/>
            <ac:spMk id="112" creationId="{F27ACC37-A285-1E8B-2C37-9711B1AB792F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16" creationId="{ED3B1FC8-5E0D-0741-1881-3AA48913C54D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18" creationId="{A12C7B8E-70A7-87D5-4071-97A9965EA3EE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0" creationId="{4BAFA2F3-31FF-6060-5239-2FAA6F3FC0FA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2" creationId="{D4652C6B-4A6F-0307-35FE-1B04D71C582E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4" creationId="{25F467B4-41EF-7F06-515F-8D4D5DE03EE2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5" creationId="{569C3CEE-A1FF-1D36-126B-677EE54A10EB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7" creationId="{0A8FAFB9-A6EC-7A4C-D656-B03BE054F509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28" creationId="{A43ED49E-B9F2-1594-4550-4AB07B9B795C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0" creationId="{F1E655E1-A18A-707C-44A2-6F7A1067581F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2" creationId="{193C2E54-5ADE-98B4-6C96-802145CA1899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4" creationId="{C6DC9E5B-E813-5844-A280-D97D73E92874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5" creationId="{1DC68CAA-A317-0A3A-36ED-A731A64A563A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7" creationId="{E60A8CE8-F0E7-3B7F-424B-A138C776DDC2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39" creationId="{E2BD721D-3FDD-D1F5-6A79-F4460F9CF17E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40" creationId="{45761B86-2A2F-A76E-FAD4-8B9C71272680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42" creationId="{59E1C025-9C8B-58F0-8D13-8030EBAB7AB0}"/>
          </ac:spMkLst>
        </pc:spChg>
        <pc:spChg chg="mod">
          <ac:chgData name="Sara Stefanelli" userId="28379992-202e-4e1a-937a-f527eb785219" providerId="ADAL" clId="{4E021F60-BCE3-472A-86A5-9B32C4E90753}" dt="2024-10-18T09:41:48.630" v="446" actId="165"/>
          <ac:spMkLst>
            <pc:docMk/>
            <pc:sldMk cId="2673333839" sldId="941"/>
            <ac:spMk id="144" creationId="{2D0AA440-E8CF-D3ED-A387-0D1BEA7B3754}"/>
          </ac:spMkLst>
        </pc:spChg>
        <pc:spChg chg="add mod">
          <ac:chgData name="Sara Stefanelli" userId="28379992-202e-4e1a-937a-f527eb785219" providerId="ADAL" clId="{4E021F60-BCE3-472A-86A5-9B32C4E90753}" dt="2024-10-18T14:50:12.305" v="4080" actId="113"/>
          <ac:spMkLst>
            <pc:docMk/>
            <pc:sldMk cId="2673333839" sldId="941"/>
            <ac:spMk id="156" creationId="{1F09136E-E533-282A-6013-BC23BEAD88B5}"/>
          </ac:spMkLst>
        </pc:spChg>
        <pc:spChg chg="del mod">
          <ac:chgData name="Sara Stefanelli" userId="28379992-202e-4e1a-937a-f527eb785219" providerId="ADAL" clId="{4E021F60-BCE3-472A-86A5-9B32C4E90753}" dt="2024-10-18T14:51:15.317" v="4087" actId="478"/>
          <ac:spMkLst>
            <pc:docMk/>
            <pc:sldMk cId="2673333839" sldId="941"/>
            <ac:spMk id="158" creationId="{0E5E5751-8D0D-F32E-91E5-E6FC1F370DE5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59" creationId="{BA04FD27-F81D-6F2C-5DF1-884577DE1FFF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61" creationId="{1C7F7CDB-6212-E81F-6106-ADCA49AB7B72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63" creationId="{616CCC0D-194B-36D1-E101-B802D1BEA959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68" creationId="{0DD698D9-2E48-127F-391E-80DFE071B924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72" creationId="{A4508451-B904-3757-0E16-6CA1A41441A4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74" creationId="{8BD0BF43-6801-3C68-98A5-3735B943DDBF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76" creationId="{66E0EA30-607B-AA3F-4605-C5F3F52F3F6A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78" creationId="{5730CF4A-8B3D-ABB1-A9C6-69156A697097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0" creationId="{CC5A017C-E7B8-1BF2-5578-4AB627290F1D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1" creationId="{B1FA9B4E-1773-1E87-8100-E6845C19A6B4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3" creationId="{35700980-C71A-1445-B552-FF011746509A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4" creationId="{F7D1D54A-DC5D-44E2-65D7-D3F3FB487A7B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6" creationId="{10E7EA1D-5C35-67DF-CD97-4254AC274E44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8" creationId="{E21B8D65-A906-B8D8-8A54-68A542B52DC2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89" creationId="{39662845-0023-6B6B-56FA-ED0219ABA8E2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90" creationId="{83E173B7-71B4-C2B6-05B3-409F30132F05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91" creationId="{31F7B3B4-C800-28BE-FA5D-D2630EC50AC9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93" creationId="{59346678-4850-BAD2-0877-05A663EE7B52}"/>
          </ac:spMkLst>
        </pc:spChg>
        <pc:spChg chg="mod">
          <ac:chgData name="Sara Stefanelli" userId="28379992-202e-4e1a-937a-f527eb785219" providerId="ADAL" clId="{4E021F60-BCE3-472A-86A5-9B32C4E90753}" dt="2024-10-18T14:50:57.531" v="4083"/>
          <ac:spMkLst>
            <pc:docMk/>
            <pc:sldMk cId="2673333839" sldId="941"/>
            <ac:spMk id="195" creationId="{FBE0D2EA-8BD8-F785-7863-DF3C82EBFA3E}"/>
          </ac:spMkLst>
        </pc:spChg>
        <pc:grpChg chg="mod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5" creationId="{D6F16A1C-9942-912C-7F53-A79281DEB1D2}"/>
          </ac:grpSpMkLst>
        </pc:grpChg>
        <pc:grpChg chg="mod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9" creationId="{535605E1-E19F-AF98-F2B2-F1B4852492B4}"/>
          </ac:grpSpMkLst>
        </pc:grpChg>
        <pc:grpChg chg="add del mod">
          <ac:chgData name="Sara Stefanelli" userId="28379992-202e-4e1a-937a-f527eb785219" providerId="ADAL" clId="{4E021F60-BCE3-472A-86A5-9B32C4E90753}" dt="2024-10-18T09:40:00.982" v="354" actId="478"/>
          <ac:grpSpMkLst>
            <pc:docMk/>
            <pc:sldMk cId="2673333839" sldId="941"/>
            <ac:grpSpMk id="10" creationId="{0DFABA56-3D33-00A2-22A4-652927B9C8D0}"/>
          </ac:grpSpMkLst>
        </pc:grpChg>
        <pc:grpChg chg="mod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26" creationId="{6A696DF8-EFC5-C159-8E91-A88C08BB872B}"/>
          </ac:grpSpMkLst>
        </pc:grpChg>
        <pc:grpChg chg="mod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38" creationId="{3146C9AC-3C16-283D-7B8A-5B9C62D2FDA8}"/>
          </ac:grpSpMkLst>
        </pc:grpChg>
        <pc:grpChg chg="mod ord">
          <ac:chgData name="Sara Stefanelli" userId="28379992-202e-4e1a-937a-f527eb785219" providerId="ADAL" clId="{4E021F60-BCE3-472A-86A5-9B32C4E90753}" dt="2024-10-18T14:51:12.919" v="4086" actId="167"/>
          <ac:grpSpMkLst>
            <pc:docMk/>
            <pc:sldMk cId="2673333839" sldId="941"/>
            <ac:grpSpMk id="41" creationId="{8DC6FF0A-ED84-4D0B-F823-52576BB975E0}"/>
          </ac:grpSpMkLst>
        </pc:grpChg>
        <pc:grpChg chg="del">
          <ac:chgData name="Sara Stefanelli" userId="28379992-202e-4e1a-937a-f527eb785219" providerId="ADAL" clId="{4E021F60-BCE3-472A-86A5-9B32C4E90753}" dt="2024-10-18T09:23:11.114" v="244" actId="478"/>
          <ac:grpSpMkLst>
            <pc:docMk/>
            <pc:sldMk cId="2673333839" sldId="941"/>
            <ac:grpSpMk id="49" creationId="{63C73287-5D79-17DE-34F4-B1589E9C904D}"/>
          </ac:grpSpMkLst>
        </pc:grpChg>
        <pc:grpChg chg="mod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51" creationId="{01C8F475-A17E-8FA5-9FB4-AADAF8523555}"/>
          </ac:grpSpMkLst>
        </pc:grpChg>
        <pc:grpChg chg="mod topLv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53" creationId="{7D1A94AD-514A-032A-F5C3-425CD5E69382}"/>
          </ac:grpSpMkLst>
        </pc:grpChg>
        <pc:grpChg chg="mod topLv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55" creationId="{74565E4C-3C3B-C681-40B1-7D6904660849}"/>
          </ac:grpSpMkLst>
        </pc:grpChg>
        <pc:grpChg chg="mod topLv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56" creationId="{96A16AE7-1DF3-8566-18DE-854352774FE9}"/>
          </ac:grpSpMkLst>
        </pc:grpChg>
        <pc:grpChg chg="del">
          <ac:chgData name="Sara Stefanelli" userId="28379992-202e-4e1a-937a-f527eb785219" providerId="ADAL" clId="{4E021F60-BCE3-472A-86A5-9B32C4E90753}" dt="2024-10-18T09:23:09.160" v="243" actId="478"/>
          <ac:grpSpMkLst>
            <pc:docMk/>
            <pc:sldMk cId="2673333839" sldId="941"/>
            <ac:grpSpMk id="57" creationId="{6A5251AE-B2DA-514E-EED5-F93DDA61D151}"/>
          </ac:grpSpMkLst>
        </pc:grpChg>
        <pc:grpChg chg="del mod topLvl">
          <ac:chgData name="Sara Stefanelli" userId="28379992-202e-4e1a-937a-f527eb785219" providerId="ADAL" clId="{4E021F60-BCE3-472A-86A5-9B32C4E90753}" dt="2024-10-18T09:40:08.195" v="355" actId="478"/>
          <ac:grpSpMkLst>
            <pc:docMk/>
            <pc:sldMk cId="2673333839" sldId="941"/>
            <ac:grpSpMk id="94" creationId="{6E47DA4A-A7A1-B404-B19C-4626703DA1EF}"/>
          </ac:grpSpMkLst>
        </pc:grpChg>
        <pc:grpChg chg="mod topLv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95" creationId="{48E1927D-155C-A68F-4F8D-4C0CFE1A3095}"/>
          </ac:grpSpMkLst>
        </pc:grpChg>
        <pc:grpChg chg="mod topLv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97" creationId="{9C185361-FD56-B715-28BA-C1CB77961C4C}"/>
          </ac:grpSpMkLst>
        </pc:grpChg>
        <pc:grpChg chg="del">
          <ac:chgData name="Sara Stefanelli" userId="28379992-202e-4e1a-937a-f527eb785219" providerId="ADAL" clId="{4E021F60-BCE3-472A-86A5-9B32C4E90753}" dt="2024-10-18T09:39:32.682" v="323" actId="165"/>
          <ac:grpSpMkLst>
            <pc:docMk/>
            <pc:sldMk cId="2673333839" sldId="941"/>
            <ac:grpSpMk id="102" creationId="{B1373070-5B0A-0AEC-4DF9-6789CB657D48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06" creationId="{5227246E-A8AE-4CE9-A3EC-E9737E9007E6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07" creationId="{2FF13631-A571-0A6B-26DD-02EF71855DCD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09" creationId="{B7D6ACFF-C90D-9E0F-6258-1F48D53F5ED1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10" creationId="{26FB1017-5543-71A9-1E43-2D84E9EAD4AD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11" creationId="{37DEE9C2-A261-B18D-B039-338798D60F67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13" creationId="{39D38824-81D3-C149-2F00-DD5310437256}"/>
          </ac:grpSpMkLst>
        </pc:grpChg>
        <pc:grpChg chg="mod topLv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14" creationId="{80783375-F5A9-D9E8-716D-4856D3C365E4}"/>
          </ac:grpSpMkLst>
        </pc:grpChg>
        <pc:grpChg chg="mod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17" creationId="{C8A752FD-4D4F-B04C-FAF1-F681D17F3E04}"/>
          </ac:grpSpMkLst>
        </pc:grpChg>
        <pc:grpChg chg="mod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23" creationId="{C7A849EE-AE9B-C60B-2C09-DB661B2E783A}"/>
          </ac:grpSpMkLst>
        </pc:grpChg>
        <pc:grpChg chg="mod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29" creationId="{DFCED2B0-316B-5F83-4CCA-283C83078292}"/>
          </ac:grpSpMkLst>
        </pc:grpChg>
        <pc:grpChg chg="mod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38" creationId="{FEE3C2D2-53E2-CA42-2F0E-F21D7126AAA0}"/>
          </ac:grpSpMkLst>
        </pc:grpChg>
        <pc:grpChg chg="mod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43" creationId="{D7631A91-A074-3856-0E0C-52D793E0A2D0}"/>
          </ac:grpSpMkLst>
        </pc:grpChg>
        <pc:grpChg chg="del">
          <ac:chgData name="Sara Stefanelli" userId="28379992-202e-4e1a-937a-f527eb785219" providerId="ADAL" clId="{4E021F60-BCE3-472A-86A5-9B32C4E90753}" dt="2024-10-18T09:41:48.630" v="446" actId="165"/>
          <ac:grpSpMkLst>
            <pc:docMk/>
            <pc:sldMk cId="2673333839" sldId="941"/>
            <ac:grpSpMk id="146" creationId="{D28C808B-C86A-1580-8BCC-9A64FF7315E3}"/>
          </ac:grpSpMkLst>
        </pc:grpChg>
        <pc:grpChg chg="add del mod">
          <ac:chgData name="Sara Stefanelli" userId="28379992-202e-4e1a-937a-f527eb785219" providerId="ADAL" clId="{4E021F60-BCE3-472A-86A5-9B32C4E90753}" dt="2024-10-18T14:51:17.756" v="4088" actId="478"/>
          <ac:grpSpMkLst>
            <pc:docMk/>
            <pc:sldMk cId="2673333839" sldId="941"/>
            <ac:grpSpMk id="157" creationId="{D72A73DE-2932-2319-0CCF-FE2842B6969B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0" creationId="{B3797DA8-20CA-AF05-86BE-5F454CA586DD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2" creationId="{F5834C81-91B5-5B9A-E00E-AA3798FDF845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5" creationId="{43F0D7C7-8A75-AD00-9050-D9C6F107F183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6" creationId="{9B5BAAF5-2A30-59ED-E414-0DC0AFFBD6EE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7" creationId="{28B6A4D3-A68F-8CFA-D624-C3CC99B2635A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69" creationId="{986697E7-FFD3-AF31-B605-E34F6B26BE1C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70" creationId="{8C1946D7-14EC-C9E5-3B22-FD917A2F13C5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73" creationId="{B2169B24-AE71-DCC6-6896-3441860154C4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79" creationId="{3BA1F5FB-7E12-ACCE-9A0F-45FA5B118271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85" creationId="{662EF8FA-AC01-7322-5605-5B47C0CB8D9A}"/>
          </ac:grpSpMkLst>
        </pc:grpChg>
        <pc:grpChg chg="mod">
          <ac:chgData name="Sara Stefanelli" userId="28379992-202e-4e1a-937a-f527eb785219" providerId="ADAL" clId="{4E021F60-BCE3-472A-86A5-9B32C4E90753}" dt="2024-10-18T14:50:57.531" v="4083"/>
          <ac:grpSpMkLst>
            <pc:docMk/>
            <pc:sldMk cId="2673333839" sldId="941"/>
            <ac:grpSpMk id="194" creationId="{592B2642-1CD1-5582-1D94-8E229E63F53B}"/>
          </ac:grpSpMkLst>
        </pc:grpChg>
        <pc:picChg chg="mod topLvl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3" creationId="{2D347BC7-E18B-039C-87C4-579750CD59F4}"/>
          </ac:picMkLst>
        </pc:picChg>
        <pc:picChg chg="mod">
          <ac:chgData name="Sara Stefanelli" userId="28379992-202e-4e1a-937a-f527eb785219" providerId="ADAL" clId="{4E021F60-BCE3-472A-86A5-9B32C4E90753}" dt="2024-10-18T09:39:46.864" v="352"/>
          <ac:picMkLst>
            <pc:docMk/>
            <pc:sldMk cId="2673333839" sldId="941"/>
            <ac:picMk id="15" creationId="{07956C8E-B481-09DA-651C-389800CA6A11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18" creationId="{C42F5A7B-784F-A696-D25C-6BC3DB8BBE25}"/>
          </ac:picMkLst>
        </pc:picChg>
        <pc:picChg chg="add mod">
          <ac:chgData name="Sara Stefanelli" userId="28379992-202e-4e1a-937a-f527eb785219" providerId="ADAL" clId="{4E021F60-BCE3-472A-86A5-9B32C4E90753}" dt="2024-10-18T09:40:52.022" v="403" actId="1076"/>
          <ac:picMkLst>
            <pc:docMk/>
            <pc:sldMk cId="2673333839" sldId="941"/>
            <ac:picMk id="21" creationId="{64409D0E-D004-E43B-3F17-B83BFD3C2712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28" creationId="{B8E8103F-D242-B9DC-476E-55289F1AE8AA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30" creationId="{EBB847FC-12D2-5BE2-33B5-393F91B7D2BE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32" creationId="{53E0E1BF-1272-7ABB-2350-EDBA0EB22DA0}"/>
          </ac:picMkLst>
        </pc:picChg>
        <pc:picChg chg="del">
          <ac:chgData name="Sara Stefanelli" userId="28379992-202e-4e1a-937a-f527eb785219" providerId="ADAL" clId="{4E021F60-BCE3-472A-86A5-9B32C4E90753}" dt="2024-10-18T09:23:11.114" v="244" actId="478"/>
          <ac:picMkLst>
            <pc:docMk/>
            <pc:sldMk cId="2673333839" sldId="941"/>
            <ac:picMk id="35" creationId="{72E2B9F1-67EC-2D3F-9CA8-C55F212DD9F6}"/>
          </ac:picMkLst>
        </pc:picChg>
        <pc:picChg chg="add mod">
          <ac:chgData name="Sara Stefanelli" userId="28379992-202e-4e1a-937a-f527eb785219" providerId="ADAL" clId="{4E021F60-BCE3-472A-86A5-9B32C4E90753}" dt="2024-10-18T09:42:06.415" v="451" actId="1076"/>
          <ac:picMkLst>
            <pc:docMk/>
            <pc:sldMk cId="2673333839" sldId="941"/>
            <ac:picMk id="36" creationId="{8DBCC5B0-038B-3240-007E-B63820C67DAE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37" creationId="{8B713C09-389B-3496-D515-E744FB38CDD7}"/>
          </ac:picMkLst>
        </pc:picChg>
        <pc:picChg chg="mod">
          <ac:chgData name="Sara Stefanelli" userId="28379992-202e-4e1a-937a-f527eb785219" providerId="ADAL" clId="{4E021F60-BCE3-472A-86A5-9B32C4E90753}" dt="2024-10-18T09:39:32.682" v="323" actId="165"/>
          <ac:picMkLst>
            <pc:docMk/>
            <pc:sldMk cId="2673333839" sldId="941"/>
            <ac:picMk id="45" creationId="{10EFDA27-42D2-B9A5-8272-74DAEC1A405B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19" creationId="{A1494810-B551-137B-474B-6E4C852561C7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21" creationId="{7AD12003-C3AC-D41C-04EA-AC7772733B57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26" creationId="{6EDFCC12-60AE-125A-4192-6E3EC89035BA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31" creationId="{BE3D49F2-349A-08D6-8E5A-EA44D73918B2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41" creationId="{C84BE0D5-BA06-B8D8-CD60-8C4E28527C82}"/>
          </ac:picMkLst>
        </pc:picChg>
        <pc:picChg chg="mod">
          <ac:chgData name="Sara Stefanelli" userId="28379992-202e-4e1a-937a-f527eb785219" providerId="ADAL" clId="{4E021F60-BCE3-472A-86A5-9B32C4E90753}" dt="2024-10-18T09:41:48.630" v="446" actId="165"/>
          <ac:picMkLst>
            <pc:docMk/>
            <pc:sldMk cId="2673333839" sldId="941"/>
            <ac:picMk id="145" creationId="{9E6A9EF5-7081-B0E4-964C-B2168EE8D3D2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71" creationId="{BF1D914C-1C64-2B18-603B-3D3E53B6A049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75" creationId="{170C9075-68F8-D95A-26D3-2A17DCDAAE3B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77" creationId="{A044E6EE-E5A0-099D-0422-A34D8681A939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82" creationId="{4D21261A-28A1-4C13-5D78-12B152AAB14A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87" creationId="{35A7DFF7-20BE-6CDC-9757-FAB6DD996430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92" creationId="{D13D7EF9-D6DB-C52B-30F1-357AEFC7BDDA}"/>
          </ac:picMkLst>
        </pc:picChg>
        <pc:picChg chg="mod">
          <ac:chgData name="Sara Stefanelli" userId="28379992-202e-4e1a-937a-f527eb785219" providerId="ADAL" clId="{4E021F60-BCE3-472A-86A5-9B32C4E90753}" dt="2024-10-18T14:50:57.531" v="4083"/>
          <ac:picMkLst>
            <pc:docMk/>
            <pc:sldMk cId="2673333839" sldId="941"/>
            <ac:picMk id="196" creationId="{0E1F96AF-7C8F-45A6-0AAA-7DEB2BEAD3F3}"/>
          </ac:picMkLst>
        </pc:picChg>
        <pc:cxnChg chg="mod topLvl">
          <ac:chgData name="Sara Stefanelli" userId="28379992-202e-4e1a-937a-f527eb785219" providerId="ADAL" clId="{4E021F60-BCE3-472A-86A5-9B32C4E90753}" dt="2024-10-18T09:39:32.682" v="323" actId="165"/>
          <ac:cxnSpMkLst>
            <pc:docMk/>
            <pc:sldMk cId="2673333839" sldId="941"/>
            <ac:cxnSpMk id="54" creationId="{E680C5D3-4DA2-AC53-ED07-544182074E47}"/>
          </ac:cxnSpMkLst>
        </pc:cxnChg>
        <pc:cxnChg chg="del mod">
          <ac:chgData name="Sara Stefanelli" userId="28379992-202e-4e1a-937a-f527eb785219" providerId="ADAL" clId="{4E021F60-BCE3-472A-86A5-9B32C4E90753}" dt="2024-10-18T09:33:16.412" v="304" actId="478"/>
          <ac:cxnSpMkLst>
            <pc:docMk/>
            <pc:sldMk cId="2673333839" sldId="941"/>
            <ac:cxnSpMk id="98" creationId="{6F470B0A-2D8A-DA61-4185-84C1836E8EE2}"/>
          </ac:cxnSpMkLst>
        </pc:cxnChg>
        <pc:cxnChg chg="mod topLvl">
          <ac:chgData name="Sara Stefanelli" userId="28379992-202e-4e1a-937a-f527eb785219" providerId="ADAL" clId="{4E021F60-BCE3-472A-86A5-9B32C4E90753}" dt="2024-10-18T09:41:48.630" v="446" actId="165"/>
          <ac:cxnSpMkLst>
            <pc:docMk/>
            <pc:sldMk cId="2673333839" sldId="941"/>
            <ac:cxnSpMk id="108" creationId="{79306E1F-9B70-53A8-FA75-6015D990A096}"/>
          </ac:cxnSpMkLst>
        </pc:cxnChg>
        <pc:cxnChg chg="del mod">
          <ac:chgData name="Sara Stefanelli" userId="28379992-202e-4e1a-937a-f527eb785219" providerId="ADAL" clId="{4E021F60-BCE3-472A-86A5-9B32C4E90753}" dt="2024-10-18T09:33:18.840" v="305" actId="478"/>
          <ac:cxnSpMkLst>
            <pc:docMk/>
            <pc:sldMk cId="2673333839" sldId="941"/>
            <ac:cxnSpMk id="115" creationId="{6B42F220-0EEC-AB77-0FF6-5F56106B04F5}"/>
          </ac:cxnSpMkLst>
        </pc:cxnChg>
        <pc:cxnChg chg="mod">
          <ac:chgData name="Sara Stefanelli" userId="28379992-202e-4e1a-937a-f527eb785219" providerId="ADAL" clId="{4E021F60-BCE3-472A-86A5-9B32C4E90753}" dt="2024-10-18T14:50:57.531" v="4083"/>
          <ac:cxnSpMkLst>
            <pc:docMk/>
            <pc:sldMk cId="2673333839" sldId="941"/>
            <ac:cxnSpMk id="164" creationId="{12F09D82-3B8F-29A9-2A45-A24F959E41CE}"/>
          </ac:cxnSpMkLst>
        </pc:cxnChg>
      </pc:sldChg>
      <pc:sldChg chg="addSp modSp mod">
        <pc:chgData name="Sara Stefanelli" userId="28379992-202e-4e1a-937a-f527eb785219" providerId="ADAL" clId="{4E021F60-BCE3-472A-86A5-9B32C4E90753}" dt="2024-10-18T15:31:41.317" v="5094" actId="6549"/>
        <pc:sldMkLst>
          <pc:docMk/>
          <pc:sldMk cId="325981818" sldId="947"/>
        </pc:sldMkLst>
        <pc:spChg chg="mod">
          <ac:chgData name="Sara Stefanelli" userId="28379992-202e-4e1a-937a-f527eb785219" providerId="ADAL" clId="{4E021F60-BCE3-472A-86A5-9B32C4E90753}" dt="2024-10-18T15:27:41.409" v="5076" actId="20577"/>
          <ac:spMkLst>
            <pc:docMk/>
            <pc:sldMk cId="325981818" sldId="947"/>
            <ac:spMk id="4" creationId="{6F3F2DA3-BC0D-29F4-FB4A-34C52C496847}"/>
          </ac:spMkLst>
        </pc:spChg>
        <pc:spChg chg="mod">
          <ac:chgData name="Sara Stefanelli" userId="28379992-202e-4e1a-937a-f527eb785219" providerId="ADAL" clId="{4E021F60-BCE3-472A-86A5-9B32C4E90753}" dt="2024-10-18T15:26:32.266" v="5046" actId="3064"/>
          <ac:spMkLst>
            <pc:docMk/>
            <pc:sldMk cId="325981818" sldId="947"/>
            <ac:spMk id="16" creationId="{23E2FDED-8D70-8085-133F-EF2112DE6AE1}"/>
          </ac:spMkLst>
        </pc:spChg>
        <pc:spChg chg="mod">
          <ac:chgData name="Sara Stefanelli" userId="28379992-202e-4e1a-937a-f527eb785219" providerId="ADAL" clId="{4E021F60-BCE3-472A-86A5-9B32C4E90753}" dt="2024-10-18T15:26:54.643" v="5050" actId="1582"/>
          <ac:spMkLst>
            <pc:docMk/>
            <pc:sldMk cId="325981818" sldId="947"/>
            <ac:spMk id="17" creationId="{B5D75D59-690D-C111-23F2-E9B211F26C6B}"/>
          </ac:spMkLst>
        </pc:spChg>
        <pc:spChg chg="mod">
          <ac:chgData name="Sara Stefanelli" userId="28379992-202e-4e1a-937a-f527eb785219" providerId="ADAL" clId="{4E021F60-BCE3-472A-86A5-9B32C4E90753}" dt="2024-10-18T15:26:49.901" v="5049" actId="1582"/>
          <ac:spMkLst>
            <pc:docMk/>
            <pc:sldMk cId="325981818" sldId="947"/>
            <ac:spMk id="18" creationId="{5F1DFF18-BC01-F233-B4FA-20C32AE7403D}"/>
          </ac:spMkLst>
        </pc:spChg>
        <pc:spChg chg="mod">
          <ac:chgData name="Sara Stefanelli" userId="28379992-202e-4e1a-937a-f527eb785219" providerId="ADAL" clId="{4E021F60-BCE3-472A-86A5-9B32C4E90753}" dt="2024-10-18T15:30:28.448" v="5080" actId="14861"/>
          <ac:spMkLst>
            <pc:docMk/>
            <pc:sldMk cId="325981818" sldId="947"/>
            <ac:spMk id="35" creationId="{2379A254-220C-8AE6-E04D-2A1BF3AFE6FD}"/>
          </ac:spMkLst>
        </pc:spChg>
        <pc:spChg chg="mod">
          <ac:chgData name="Sara Stefanelli" userId="28379992-202e-4e1a-937a-f527eb785219" providerId="ADAL" clId="{4E021F60-BCE3-472A-86A5-9B32C4E90753}" dt="2024-10-18T15:30:52.198" v="5082" actId="20577"/>
          <ac:spMkLst>
            <pc:docMk/>
            <pc:sldMk cId="325981818" sldId="947"/>
            <ac:spMk id="39" creationId="{5F3A5C14-E026-58E0-1F32-AD6CECD7B971}"/>
          </ac:spMkLst>
        </pc:spChg>
        <pc:spChg chg="mod">
          <ac:chgData name="Sara Stefanelli" userId="28379992-202e-4e1a-937a-f527eb785219" providerId="ADAL" clId="{4E021F60-BCE3-472A-86A5-9B32C4E90753}" dt="2024-10-18T15:30:23.900" v="5079" actId="14861"/>
          <ac:spMkLst>
            <pc:docMk/>
            <pc:sldMk cId="325981818" sldId="947"/>
            <ac:spMk id="44" creationId="{DF2D38F8-88F7-8F85-FBAF-9A99E350F5C1}"/>
          </ac:spMkLst>
        </pc:spChg>
        <pc:spChg chg="mod">
          <ac:chgData name="Sara Stefanelli" userId="28379992-202e-4e1a-937a-f527eb785219" providerId="ADAL" clId="{4E021F60-BCE3-472A-86A5-9B32C4E90753}" dt="2024-10-18T15:31:41.317" v="5094" actId="6549"/>
          <ac:spMkLst>
            <pc:docMk/>
            <pc:sldMk cId="325981818" sldId="947"/>
            <ac:spMk id="45" creationId="{AB57BB9C-6D11-D072-B07F-8DB9DCDF3370}"/>
          </ac:spMkLst>
        </pc:spChg>
        <pc:grpChg chg="add mod">
          <ac:chgData name="Sara Stefanelli" userId="28379992-202e-4e1a-937a-f527eb785219" providerId="ADAL" clId="{4E021F60-BCE3-472A-86A5-9B32C4E90753}" dt="2024-10-18T15:27:28.480" v="5062" actId="12788"/>
          <ac:grpSpMkLst>
            <pc:docMk/>
            <pc:sldMk cId="325981818" sldId="947"/>
            <ac:grpSpMk id="5" creationId="{7E2AC062-E23E-6BFB-F2B4-1C8998FE94F4}"/>
          </ac:grpSpMkLst>
        </pc:grpChg>
        <pc:grpChg chg="mod">
          <ac:chgData name="Sara Stefanelli" userId="28379992-202e-4e1a-937a-f527eb785219" providerId="ADAL" clId="{4E021F60-BCE3-472A-86A5-9B32C4E90753}" dt="2024-10-18T15:27:25.688" v="5061" actId="164"/>
          <ac:grpSpMkLst>
            <pc:docMk/>
            <pc:sldMk cId="325981818" sldId="947"/>
            <ac:grpSpMk id="24" creationId="{C9E4A481-45E4-F5EE-E6B7-6BF0CB3199D1}"/>
          </ac:grpSpMkLst>
        </pc:grpChg>
        <pc:grpChg chg="mod">
          <ac:chgData name="Sara Stefanelli" userId="28379992-202e-4e1a-937a-f527eb785219" providerId="ADAL" clId="{4E021F60-BCE3-472A-86A5-9B32C4E90753}" dt="2024-10-18T15:27:25.688" v="5061" actId="164"/>
          <ac:grpSpMkLst>
            <pc:docMk/>
            <pc:sldMk cId="325981818" sldId="947"/>
            <ac:grpSpMk id="26" creationId="{9BDA4CB4-7C15-8534-10FC-47E956C83E4C}"/>
          </ac:grpSpMkLst>
        </pc:grpChg>
        <pc:grpChg chg="mod">
          <ac:chgData name="Sara Stefanelli" userId="28379992-202e-4e1a-937a-f527eb785219" providerId="ADAL" clId="{4E021F60-BCE3-472A-86A5-9B32C4E90753}" dt="2024-10-18T15:27:25.688" v="5061" actId="164"/>
          <ac:grpSpMkLst>
            <pc:docMk/>
            <pc:sldMk cId="325981818" sldId="947"/>
            <ac:grpSpMk id="30" creationId="{47F1F098-9BB6-94C9-3F10-7D8C8BA22A8E}"/>
          </ac:grpSpMkLst>
        </pc:grpChg>
        <pc:picChg chg="mod">
          <ac:chgData name="Sara Stefanelli" userId="28379992-202e-4e1a-937a-f527eb785219" providerId="ADAL" clId="{4E021F60-BCE3-472A-86A5-9B32C4E90753}" dt="2024-10-18T15:27:07.995" v="5058" actId="1036"/>
          <ac:picMkLst>
            <pc:docMk/>
            <pc:sldMk cId="325981818" sldId="947"/>
            <ac:picMk id="11" creationId="{9118F996-AC4C-D0CB-F5D9-699468869AF8}"/>
          </ac:picMkLst>
        </pc:picChg>
        <pc:picChg chg="mod">
          <ac:chgData name="Sara Stefanelli" userId="28379992-202e-4e1a-937a-f527eb785219" providerId="ADAL" clId="{4E021F60-BCE3-472A-86A5-9B32C4E90753}" dt="2024-10-18T15:27:17.228" v="5060" actId="1076"/>
          <ac:picMkLst>
            <pc:docMk/>
            <pc:sldMk cId="325981818" sldId="947"/>
            <ac:picMk id="13" creationId="{9A281ED7-09B0-0B76-D019-37AF1400B806}"/>
          </ac:picMkLst>
        </pc:picChg>
        <pc:picChg chg="mod">
          <ac:chgData name="Sara Stefanelli" userId="28379992-202e-4e1a-937a-f527eb785219" providerId="ADAL" clId="{4E021F60-BCE3-472A-86A5-9B32C4E90753}" dt="2024-10-18T15:27:12.686" v="5059" actId="1076"/>
          <ac:picMkLst>
            <pc:docMk/>
            <pc:sldMk cId="325981818" sldId="947"/>
            <ac:picMk id="15" creationId="{DD4652A7-E932-8F60-027B-ECBF1681B600}"/>
          </ac:picMkLst>
        </pc:picChg>
      </pc:sldChg>
      <pc:sldChg chg="modSp mod">
        <pc:chgData name="Sara Stefanelli" userId="28379992-202e-4e1a-937a-f527eb785219" providerId="ADAL" clId="{4E021F60-BCE3-472A-86A5-9B32C4E90753}" dt="2024-10-18T13:08:19.450" v="2557" actId="113"/>
        <pc:sldMkLst>
          <pc:docMk/>
          <pc:sldMk cId="4174672603" sldId="948"/>
        </pc:sldMkLst>
        <pc:spChg chg="mod">
          <ac:chgData name="Sara Stefanelli" userId="28379992-202e-4e1a-937a-f527eb785219" providerId="ADAL" clId="{4E021F60-BCE3-472A-86A5-9B32C4E90753}" dt="2024-10-18T13:08:19.450" v="2557" actId="113"/>
          <ac:spMkLst>
            <pc:docMk/>
            <pc:sldMk cId="4174672603" sldId="948"/>
            <ac:spMk id="5" creationId="{50B88EF6-7FB2-1A46-2CCC-86424C3D18F6}"/>
          </ac:spMkLst>
        </pc:spChg>
      </pc:sldChg>
      <pc:sldChg chg="addSp delSp modSp mod addCm">
        <pc:chgData name="Sara Stefanelli" userId="28379992-202e-4e1a-937a-f527eb785219" providerId="ADAL" clId="{4E021F60-BCE3-472A-86A5-9B32C4E90753}" dt="2024-10-18T16:03:49.597" v="6482" actId="20577"/>
        <pc:sldMkLst>
          <pc:docMk/>
          <pc:sldMk cId="3015788485" sldId="949"/>
        </pc:sldMkLst>
        <pc:spChg chg="mod">
          <ac:chgData name="Sara Stefanelli" userId="28379992-202e-4e1a-937a-f527eb785219" providerId="ADAL" clId="{4E021F60-BCE3-472A-86A5-9B32C4E90753}" dt="2024-10-18T14:37:38.268" v="3676" actId="208"/>
          <ac:spMkLst>
            <pc:docMk/>
            <pc:sldMk cId="3015788485" sldId="949"/>
            <ac:spMk id="4" creationId="{0B1D3A8C-30B0-6636-CB49-7C22BAA91F6B}"/>
          </ac:spMkLst>
        </pc:spChg>
        <pc:spChg chg="mod">
          <ac:chgData name="Sara Stefanelli" userId="28379992-202e-4e1a-937a-f527eb785219" providerId="ADAL" clId="{4E021F60-BCE3-472A-86A5-9B32C4E90753}" dt="2024-10-18T14:38:25.379" v="3686" actId="208"/>
          <ac:spMkLst>
            <pc:docMk/>
            <pc:sldMk cId="3015788485" sldId="949"/>
            <ac:spMk id="5" creationId="{3ADBA268-9D9B-33B6-1CB0-BDF392DEAB69}"/>
          </ac:spMkLst>
        </pc:spChg>
        <pc:spChg chg="mod">
          <ac:chgData name="Sara Stefanelli" userId="28379992-202e-4e1a-937a-f527eb785219" providerId="ADAL" clId="{4E021F60-BCE3-472A-86A5-9B32C4E90753}" dt="2024-10-18T14:38:34.459" v="3688" actId="208"/>
          <ac:spMkLst>
            <pc:docMk/>
            <pc:sldMk cId="3015788485" sldId="949"/>
            <ac:spMk id="6" creationId="{C9881E7C-5AF5-A374-6F1D-1A8E7CA21707}"/>
          </ac:spMkLst>
        </pc:spChg>
        <pc:spChg chg="add del mod">
          <ac:chgData name="Sara Stefanelli" userId="28379992-202e-4e1a-937a-f527eb785219" providerId="ADAL" clId="{4E021F60-BCE3-472A-86A5-9B32C4E90753}" dt="2024-10-18T14:46:56.273" v="4044" actId="478"/>
          <ac:spMkLst>
            <pc:docMk/>
            <pc:sldMk cId="3015788485" sldId="949"/>
            <ac:spMk id="7" creationId="{A25DF6D1-3FA7-D28C-71A6-6D4CD2F551C7}"/>
          </ac:spMkLst>
        </pc:spChg>
        <pc:spChg chg="mod">
          <ac:chgData name="Sara Stefanelli" userId="28379992-202e-4e1a-937a-f527eb785219" providerId="ADAL" clId="{4E021F60-BCE3-472A-86A5-9B32C4E90753}" dt="2024-10-18T14:38:03.545" v="3680" actId="208"/>
          <ac:spMkLst>
            <pc:docMk/>
            <pc:sldMk cId="3015788485" sldId="949"/>
            <ac:spMk id="10" creationId="{6ECAFBAC-D6CE-37B2-8980-5223EEC36C3A}"/>
          </ac:spMkLst>
        </pc:spChg>
        <pc:spChg chg="mod">
          <ac:chgData name="Sara Stefanelli" userId="28379992-202e-4e1a-937a-f527eb785219" providerId="ADAL" clId="{4E021F60-BCE3-472A-86A5-9B32C4E90753}" dt="2024-10-18T14:37:45.528" v="3678" actId="208"/>
          <ac:spMkLst>
            <pc:docMk/>
            <pc:sldMk cId="3015788485" sldId="949"/>
            <ac:spMk id="11" creationId="{BE76CD61-7470-58DF-AD3C-DD6E4E64327E}"/>
          </ac:spMkLst>
        </pc:spChg>
        <pc:spChg chg="mod">
          <ac:chgData name="Sara Stefanelli" userId="28379992-202e-4e1a-937a-f527eb785219" providerId="ADAL" clId="{4E021F60-BCE3-472A-86A5-9B32C4E90753}" dt="2024-10-18T14:38:12.417" v="3684" actId="208"/>
          <ac:spMkLst>
            <pc:docMk/>
            <pc:sldMk cId="3015788485" sldId="949"/>
            <ac:spMk id="12" creationId="{983FCBEF-5F0D-7D9F-D627-BBADC3000AD7}"/>
          </ac:spMkLst>
        </pc:spChg>
        <pc:spChg chg="mod">
          <ac:chgData name="Sara Stefanelli" userId="28379992-202e-4e1a-937a-f527eb785219" providerId="ADAL" clId="{4E021F60-BCE3-472A-86A5-9B32C4E90753}" dt="2024-10-18T14:37:40.238" v="3677" actId="208"/>
          <ac:spMkLst>
            <pc:docMk/>
            <pc:sldMk cId="3015788485" sldId="949"/>
            <ac:spMk id="13" creationId="{5F15F614-7392-EE24-2FF6-60B07F977E72}"/>
          </ac:spMkLst>
        </pc:spChg>
        <pc:spChg chg="mod">
          <ac:chgData name="Sara Stefanelli" userId="28379992-202e-4e1a-937a-f527eb785219" providerId="ADAL" clId="{4E021F60-BCE3-472A-86A5-9B32C4E90753}" dt="2024-10-18T14:37:58.166" v="3679" actId="208"/>
          <ac:spMkLst>
            <pc:docMk/>
            <pc:sldMk cId="3015788485" sldId="949"/>
            <ac:spMk id="14" creationId="{3C92DECA-4ED8-3AB9-AD4E-3C778267069D}"/>
          </ac:spMkLst>
        </pc:spChg>
        <pc:spChg chg="mod">
          <ac:chgData name="Sara Stefanelli" userId="28379992-202e-4e1a-937a-f527eb785219" providerId="ADAL" clId="{4E021F60-BCE3-472A-86A5-9B32C4E90753}" dt="2024-10-18T14:38:32.385" v="3687" actId="208"/>
          <ac:spMkLst>
            <pc:docMk/>
            <pc:sldMk cId="3015788485" sldId="949"/>
            <ac:spMk id="16" creationId="{B810ADA7-752C-CAE8-DBF3-66022FB1B0E6}"/>
          </ac:spMkLst>
        </pc:spChg>
        <pc:spChg chg="mod">
          <ac:chgData name="Sara Stefanelli" userId="28379992-202e-4e1a-937a-f527eb785219" providerId="ADAL" clId="{4E021F60-BCE3-472A-86A5-9B32C4E90753}" dt="2024-10-18T14:38:05.533" v="3681" actId="208"/>
          <ac:spMkLst>
            <pc:docMk/>
            <pc:sldMk cId="3015788485" sldId="949"/>
            <ac:spMk id="17" creationId="{0CEA8E75-0278-E47C-5781-939093C67C47}"/>
          </ac:spMkLst>
        </pc:spChg>
        <pc:spChg chg="mod">
          <ac:chgData name="Sara Stefanelli" userId="28379992-202e-4e1a-937a-f527eb785219" providerId="ADAL" clId="{4E021F60-BCE3-472A-86A5-9B32C4E90753}" dt="2024-10-18T14:38:09.373" v="3683" actId="208"/>
          <ac:spMkLst>
            <pc:docMk/>
            <pc:sldMk cId="3015788485" sldId="949"/>
            <ac:spMk id="18" creationId="{64C36FC6-A512-D862-0FE2-9AE1D7242990}"/>
          </ac:spMkLst>
        </pc:spChg>
        <pc:spChg chg="mod">
          <ac:chgData name="Sara Stefanelli" userId="28379992-202e-4e1a-937a-f527eb785219" providerId="ADAL" clId="{4E021F60-BCE3-472A-86A5-9B32C4E90753}" dt="2024-10-18T14:38:07.591" v="3682" actId="208"/>
          <ac:spMkLst>
            <pc:docMk/>
            <pc:sldMk cId="3015788485" sldId="949"/>
            <ac:spMk id="21" creationId="{B9477AAD-0658-55FC-D346-FEF8A765503E}"/>
          </ac:spMkLst>
        </pc:spChg>
        <pc:spChg chg="mod">
          <ac:chgData name="Sara Stefanelli" userId="28379992-202e-4e1a-937a-f527eb785219" providerId="ADAL" clId="{4E021F60-BCE3-472A-86A5-9B32C4E90753}" dt="2024-10-18T14:37:03.346" v="3666" actId="207"/>
          <ac:spMkLst>
            <pc:docMk/>
            <pc:sldMk cId="3015788485" sldId="949"/>
            <ac:spMk id="26" creationId="{36DB73E0-0143-E5EB-7586-EC0CDEAC0859}"/>
          </ac:spMkLst>
        </pc:spChg>
        <pc:spChg chg="mod">
          <ac:chgData name="Sara Stefanelli" userId="28379992-202e-4e1a-937a-f527eb785219" providerId="ADAL" clId="{4E021F60-BCE3-472A-86A5-9B32C4E90753}" dt="2024-10-18T16:03:49.597" v="6482" actId="20577"/>
          <ac:spMkLst>
            <pc:docMk/>
            <pc:sldMk cId="3015788485" sldId="949"/>
            <ac:spMk id="29" creationId="{0C8284C6-3133-9340-9E06-5AC4DE2BE706}"/>
          </ac:spMkLst>
        </pc:spChg>
        <pc:spChg chg="del">
          <ac:chgData name="Sara Stefanelli" userId="28379992-202e-4e1a-937a-f527eb785219" providerId="ADAL" clId="{4E021F60-BCE3-472A-86A5-9B32C4E90753}" dt="2024-10-18T14:46:57.555" v="4045" actId="478"/>
          <ac:spMkLst>
            <pc:docMk/>
            <pc:sldMk cId="3015788485" sldId="949"/>
            <ac:spMk id="31" creationId="{C8E25CA4-D278-72F0-86A6-7913A650A8A0}"/>
          </ac:spMkLst>
        </pc:spChg>
        <pc:spChg chg="mod">
          <ac:chgData name="Sara Stefanelli" userId="28379992-202e-4e1a-937a-f527eb785219" providerId="ADAL" clId="{4E021F60-BCE3-472A-86A5-9B32C4E90753}" dt="2024-10-18T09:07:05.901" v="229" actId="20577"/>
          <ac:spMkLst>
            <pc:docMk/>
            <pc:sldMk cId="3015788485" sldId="949"/>
            <ac:spMk id="32" creationId="{B7E6FCFF-DD92-F23B-F5BB-B915EA7D131E}"/>
          </ac:spMkLst>
        </pc:spChg>
        <pc:spChg chg="mod">
          <ac:chgData name="Sara Stefanelli" userId="28379992-202e-4e1a-937a-f527eb785219" providerId="ADAL" clId="{4E021F60-BCE3-472A-86A5-9B32C4E90753}" dt="2024-10-18T14:46:26.593" v="4041" actId="13926"/>
          <ac:spMkLst>
            <pc:docMk/>
            <pc:sldMk cId="3015788485" sldId="949"/>
            <ac:spMk id="42" creationId="{C9F76850-C119-F956-FDE4-9501F8566862}"/>
          </ac:spMkLst>
        </pc:spChg>
        <pc:spChg chg="mod">
          <ac:chgData name="Sara Stefanelli" userId="28379992-202e-4e1a-937a-f527eb785219" providerId="ADAL" clId="{4E021F60-BCE3-472A-86A5-9B32C4E90753}" dt="2024-10-18T14:35:49.620" v="3662" actId="20577"/>
          <ac:spMkLst>
            <pc:docMk/>
            <pc:sldMk cId="3015788485" sldId="949"/>
            <ac:spMk id="58" creationId="{73B17CB5-61FC-CE42-1500-B381399D7BC1}"/>
          </ac:spMkLst>
        </pc:spChg>
        <pc:grpChg chg="add mod">
          <ac:chgData name="Sara Stefanelli" userId="28379992-202e-4e1a-937a-f527eb785219" providerId="ADAL" clId="{4E021F60-BCE3-472A-86A5-9B32C4E90753}" dt="2024-10-18T09:16:36.545" v="241" actId="12788"/>
          <ac:grpSpMkLst>
            <pc:docMk/>
            <pc:sldMk cId="3015788485" sldId="949"/>
            <ac:grpSpMk id="8" creationId="{C631FC9A-5A5D-D591-E385-C731431A63AA}"/>
          </ac:grpSpMkLst>
        </pc:grpChg>
        <pc:grpChg chg="mod">
          <ac:chgData name="Sara Stefanelli" userId="28379992-202e-4e1a-937a-f527eb785219" providerId="ADAL" clId="{4E021F60-BCE3-472A-86A5-9B32C4E90753}" dt="2024-10-18T14:47:07.416" v="4061" actId="1035"/>
          <ac:grpSpMkLst>
            <pc:docMk/>
            <pc:sldMk cId="3015788485" sldId="949"/>
            <ac:grpSpMk id="28" creationId="{9390B365-3CE7-0809-B000-1977056D4726}"/>
          </ac:grpSpMkLst>
        </pc:grpChg>
        <pc:grpChg chg="mod">
          <ac:chgData name="Sara Stefanelli" userId="28379992-202e-4e1a-937a-f527eb785219" providerId="ADAL" clId="{4E021F60-BCE3-472A-86A5-9B32C4E90753}" dt="2024-10-18T14:47:07.416" v="4061" actId="1035"/>
          <ac:grpSpMkLst>
            <pc:docMk/>
            <pc:sldMk cId="3015788485" sldId="949"/>
            <ac:grpSpMk id="35" creationId="{FD1DA8A6-78FD-AA37-1971-33CA2FD7FD46}"/>
          </ac:grpSpMkLst>
        </pc:grpChg>
        <pc:grpChg chg="mod">
          <ac:chgData name="Sara Stefanelli" userId="28379992-202e-4e1a-937a-f527eb785219" providerId="ADAL" clId="{4E021F60-BCE3-472A-86A5-9B32C4E90753}" dt="2024-10-18T14:37:03.346" v="3666" actId="207"/>
          <ac:grpSpMkLst>
            <pc:docMk/>
            <pc:sldMk cId="3015788485" sldId="949"/>
            <ac:grpSpMk id="36" creationId="{7D330ECF-2BD8-575F-D611-625BA1DE52CD}"/>
          </ac:grpSpMkLst>
        </pc:grpChg>
        <pc:grpChg chg="mod">
          <ac:chgData name="Sara Stefanelli" userId="28379992-202e-4e1a-937a-f527eb785219" providerId="ADAL" clId="{4E021F60-BCE3-472A-86A5-9B32C4E90753}" dt="2024-10-18T14:47:07.416" v="4061" actId="1035"/>
          <ac:grpSpMkLst>
            <pc:docMk/>
            <pc:sldMk cId="3015788485" sldId="949"/>
            <ac:grpSpMk id="40" creationId="{777F120D-5E77-E5AF-43C9-1737B3F90E75}"/>
          </ac:grpSpMkLst>
        </pc:grpChg>
        <pc:grpChg chg="mod">
          <ac:chgData name="Sara Stefanelli" userId="28379992-202e-4e1a-937a-f527eb785219" providerId="ADAL" clId="{4E021F60-BCE3-472A-86A5-9B32C4E90753}" dt="2024-10-18T14:47:07.416" v="4061" actId="1035"/>
          <ac:grpSpMkLst>
            <pc:docMk/>
            <pc:sldMk cId="3015788485" sldId="949"/>
            <ac:grpSpMk id="41" creationId="{A967511F-C6DF-D845-57A5-119128AD4BCA}"/>
          </ac:grpSpMkLst>
        </pc:grpChg>
        <pc:grpChg chg="del">
          <ac:chgData name="Sara Stefanelli" userId="28379992-202e-4e1a-937a-f527eb785219" providerId="ADAL" clId="{4E021F60-BCE3-472A-86A5-9B32C4E90753}" dt="2024-10-18T09:16:23.207" v="235" actId="478"/>
          <ac:grpSpMkLst>
            <pc:docMk/>
            <pc:sldMk cId="3015788485" sldId="949"/>
            <ac:grpSpMk id="51" creationId="{92C79842-8148-6036-D3B8-F8CD59D2F799}"/>
          </ac:grpSpMkLst>
        </pc:grpChg>
        <pc:grpChg chg="mod">
          <ac:chgData name="Sara Stefanelli" userId="28379992-202e-4e1a-937a-f527eb785219" providerId="ADAL" clId="{4E021F60-BCE3-472A-86A5-9B32C4E90753}" dt="2024-10-18T09:16:32.611" v="240" actId="164"/>
          <ac:grpSpMkLst>
            <pc:docMk/>
            <pc:sldMk cId="3015788485" sldId="949"/>
            <ac:grpSpMk id="52" creationId="{9217775C-01DB-2ABF-8E80-0FD6634A21E4}"/>
          </ac:grpSpMkLst>
        </pc:grpChg>
        <pc:grpChg chg="mod">
          <ac:chgData name="Sara Stefanelli" userId="28379992-202e-4e1a-937a-f527eb785219" providerId="ADAL" clId="{4E021F60-BCE3-472A-86A5-9B32C4E90753}" dt="2024-10-18T14:47:15.058" v="4070" actId="1035"/>
          <ac:grpSpMkLst>
            <pc:docMk/>
            <pc:sldMk cId="3015788485" sldId="949"/>
            <ac:grpSpMk id="60" creationId="{DEE60B93-8F30-A2C4-534F-03F7F3CE5A0D}"/>
          </ac:grpSpMkLst>
        </pc:grpChg>
        <pc:grpChg chg="mod">
          <ac:chgData name="Sara Stefanelli" userId="28379992-202e-4e1a-937a-f527eb785219" providerId="ADAL" clId="{4E021F60-BCE3-472A-86A5-9B32C4E90753}" dt="2024-10-18T14:47:15.058" v="4070" actId="1035"/>
          <ac:grpSpMkLst>
            <pc:docMk/>
            <pc:sldMk cId="3015788485" sldId="949"/>
            <ac:grpSpMk id="61" creationId="{5FCD8296-88DB-FC98-1AC8-89354E132EAE}"/>
          </ac:grpSpMkLst>
        </pc:grpChg>
        <pc:picChg chg="mod">
          <ac:chgData name="Sara Stefanelli" userId="28379992-202e-4e1a-937a-f527eb785219" providerId="ADAL" clId="{4E021F60-BCE3-472A-86A5-9B32C4E90753}" dt="2024-10-18T14:37:03.346" v="3666" actId="207"/>
          <ac:picMkLst>
            <pc:docMk/>
            <pc:sldMk cId="3015788485" sldId="949"/>
            <ac:picMk id="25" creationId="{111FFE0E-6C7E-8CF3-20AF-1FAF4F150ACD}"/>
          </ac:picMkLst>
        </pc:picChg>
        <pc:picChg chg="mod">
          <ac:chgData name="Sara Stefanelli" userId="28379992-202e-4e1a-937a-f527eb785219" providerId="ADAL" clId="{4E021F60-BCE3-472A-86A5-9B32C4E90753}" dt="2024-10-18T09:16:32.611" v="240" actId="164"/>
          <ac:picMkLst>
            <pc:docMk/>
            <pc:sldMk cId="3015788485" sldId="949"/>
            <ac:picMk id="54" creationId="{8BD0194C-19B0-FB24-824B-07C4BE4C3AD2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Sara Stefanelli" userId="28379992-202e-4e1a-937a-f527eb785219" providerId="ADAL" clId="{4E021F60-BCE3-472A-86A5-9B32C4E90753}" dt="2024-10-18T09:15:02.757" v="234"/>
              <pc2:cmMkLst xmlns:pc2="http://schemas.microsoft.com/office/powerpoint/2019/9/main/command">
                <pc:docMk/>
                <pc:sldMk cId="3015788485" sldId="949"/>
                <pc2:cmMk id="{2A2116E3-3582-4590-8A99-D489B770C55F}"/>
              </pc2:cmMkLst>
            </pc226:cmChg>
          </p:ext>
        </pc:extLst>
      </pc:sldChg>
      <pc:sldChg chg="delSp modSp mod">
        <pc:chgData name="Sara Stefanelli" userId="28379992-202e-4e1a-937a-f527eb785219" providerId="ADAL" clId="{4E021F60-BCE3-472A-86A5-9B32C4E90753}" dt="2024-10-18T14:50:02.491" v="4079" actId="123"/>
        <pc:sldMkLst>
          <pc:docMk/>
          <pc:sldMk cId="3427743450" sldId="950"/>
        </pc:sldMkLst>
        <pc:spChg chg="mod">
          <ac:chgData name="Sara Stefanelli" userId="28379992-202e-4e1a-937a-f527eb785219" providerId="ADAL" clId="{4E021F60-BCE3-472A-86A5-9B32C4E90753}" dt="2024-10-18T09:44:02.855" v="608" actId="20577"/>
          <ac:spMkLst>
            <pc:docMk/>
            <pc:sldMk cId="3427743450" sldId="950"/>
            <ac:spMk id="14" creationId="{6FC1E337-7EE4-6BC3-03A6-FB59900BD2A5}"/>
          </ac:spMkLst>
        </pc:spChg>
        <pc:spChg chg="mod">
          <ac:chgData name="Sara Stefanelli" userId="28379992-202e-4e1a-937a-f527eb785219" providerId="ADAL" clId="{4E021F60-BCE3-472A-86A5-9B32C4E90753}" dt="2024-10-18T09:43:48.512" v="552" actId="20577"/>
          <ac:spMkLst>
            <pc:docMk/>
            <pc:sldMk cId="3427743450" sldId="950"/>
            <ac:spMk id="59" creationId="{A2E28B34-2AB2-7F5E-B398-2A46B7D62688}"/>
          </ac:spMkLst>
        </pc:spChg>
        <pc:spChg chg="mod">
          <ac:chgData name="Sara Stefanelli" userId="28379992-202e-4e1a-937a-f527eb785219" providerId="ADAL" clId="{4E021F60-BCE3-472A-86A5-9B32C4E90753}" dt="2024-10-18T14:50:02.491" v="4079" actId="123"/>
          <ac:spMkLst>
            <pc:docMk/>
            <pc:sldMk cId="3427743450" sldId="950"/>
            <ac:spMk id="99" creationId="{5E42BFB6-9BA0-4BFE-D7AF-FEA295612CAB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04" creationId="{2C79EE4D-D6F5-2D02-57AB-DA3B9F02CDD6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05" creationId="{4751061C-E9D3-6C41-A76B-552DF2487ACB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12" creationId="{F27ACC37-A285-1E8B-2C37-9711B1AB792F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16" creationId="{ED3B1FC8-5E0D-0741-1881-3AA48913C54D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18" creationId="{A12C7B8E-70A7-87D5-4071-97A9965EA3EE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0" creationId="{4BAFA2F3-31FF-6060-5239-2FAA6F3FC0FA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2" creationId="{D4652C6B-4A6F-0307-35FE-1B04D71C582E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4" creationId="{25F467B4-41EF-7F06-515F-8D4D5DE03EE2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5" creationId="{569C3CEE-A1FF-1D36-126B-677EE54A10EB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7" creationId="{0A8FAFB9-A6EC-7A4C-D656-B03BE054F509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28" creationId="{A43ED49E-B9F2-1594-4550-4AB07B9B795C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0" creationId="{F1E655E1-A18A-707C-44A2-6F7A1067581F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2" creationId="{193C2E54-5ADE-98B4-6C96-802145CA1899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4" creationId="{C6DC9E5B-E813-5844-A280-D97D73E92874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5" creationId="{1DC68CAA-A317-0A3A-36ED-A731A64A563A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7" creationId="{E60A8CE8-F0E7-3B7F-424B-A138C776DDC2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39" creationId="{E2BD721D-3FDD-D1F5-6A79-F4460F9CF17E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40" creationId="{45761B86-2A2F-A76E-FAD4-8B9C71272680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42" creationId="{59E1C025-9C8B-58F0-8D13-8030EBAB7AB0}"/>
          </ac:spMkLst>
        </pc:spChg>
        <pc:spChg chg="mod">
          <ac:chgData name="Sara Stefanelli" userId="28379992-202e-4e1a-937a-f527eb785219" providerId="ADAL" clId="{4E021F60-BCE3-472A-86A5-9B32C4E90753}" dt="2024-10-18T14:34:08.278" v="3431" actId="1035"/>
          <ac:spMkLst>
            <pc:docMk/>
            <pc:sldMk cId="3427743450" sldId="950"/>
            <ac:spMk id="144" creationId="{2D0AA440-E8CF-D3ED-A387-0D1BEA7B3754}"/>
          </ac:spMkLst>
        </pc:s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00" creationId="{C895944A-EB3C-2037-394B-F32CBA6D175E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06" creationId="{5227246E-A8AE-4CE9-A3EC-E9737E9007E6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09" creationId="{B7D6ACFF-C90D-9E0F-6258-1F48D53F5ED1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10" creationId="{26FB1017-5543-71A9-1E43-2D84E9EAD4AD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11" creationId="{37DEE9C2-A261-B18D-B039-338798D60F67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13" creationId="{39D38824-81D3-C149-2F00-DD5310437256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14" creationId="{80783375-F5A9-D9E8-716D-4856D3C365E4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17" creationId="{C8A752FD-4D4F-B04C-FAF1-F681D17F3E04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23" creationId="{C7A849EE-AE9B-C60B-2C09-DB661B2E783A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29" creationId="{DFCED2B0-316B-5F83-4CCA-283C83078292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38" creationId="{FEE3C2D2-53E2-CA42-2F0E-F21D7126AAA0}"/>
          </ac:grpSpMkLst>
        </pc:grpChg>
        <pc:grpChg chg="mod">
          <ac:chgData name="Sara Stefanelli" userId="28379992-202e-4e1a-937a-f527eb785219" providerId="ADAL" clId="{4E021F60-BCE3-472A-86A5-9B32C4E90753}" dt="2024-10-18T14:34:08.278" v="3431" actId="1035"/>
          <ac:grpSpMkLst>
            <pc:docMk/>
            <pc:sldMk cId="3427743450" sldId="950"/>
            <ac:grpSpMk id="143" creationId="{D7631A91-A074-3856-0E0C-52D793E0A2D0}"/>
          </ac:grpSpMkLst>
        </pc:grp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40" creationId="{8D58500C-EAC8-433D-4557-3CA67BAFC3F7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19" creationId="{A1494810-B551-137B-474B-6E4C852561C7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21" creationId="{7AD12003-C3AC-D41C-04EA-AC7772733B57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26" creationId="{6EDFCC12-60AE-125A-4192-6E3EC89035BA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31" creationId="{BE3D49F2-349A-08D6-8E5A-EA44D73918B2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41" creationId="{C84BE0D5-BA06-B8D8-CD60-8C4E28527C82}"/>
          </ac:picMkLst>
        </pc:picChg>
        <pc:picChg chg="mod">
          <ac:chgData name="Sara Stefanelli" userId="28379992-202e-4e1a-937a-f527eb785219" providerId="ADAL" clId="{4E021F60-BCE3-472A-86A5-9B32C4E90753}" dt="2024-10-18T14:34:08.278" v="3431" actId="1035"/>
          <ac:picMkLst>
            <pc:docMk/>
            <pc:sldMk cId="3427743450" sldId="950"/>
            <ac:picMk id="145" creationId="{9E6A9EF5-7081-B0E4-964C-B2168EE8D3D2}"/>
          </ac:picMkLst>
        </pc:picChg>
        <pc:cxnChg chg="del mod">
          <ac:chgData name="Sara Stefanelli" userId="28379992-202e-4e1a-937a-f527eb785219" providerId="ADAL" clId="{4E021F60-BCE3-472A-86A5-9B32C4E90753}" dt="2024-10-18T09:33:22.985" v="306" actId="478"/>
          <ac:cxnSpMkLst>
            <pc:docMk/>
            <pc:sldMk cId="3427743450" sldId="950"/>
            <ac:cxnSpMk id="98" creationId="{6F470B0A-2D8A-DA61-4185-84C1836E8EE2}"/>
          </ac:cxnSpMkLst>
        </pc:cxnChg>
        <pc:cxnChg chg="mod">
          <ac:chgData name="Sara Stefanelli" userId="28379992-202e-4e1a-937a-f527eb785219" providerId="ADAL" clId="{4E021F60-BCE3-472A-86A5-9B32C4E90753}" dt="2024-10-18T14:34:08.278" v="3431" actId="1035"/>
          <ac:cxnSpMkLst>
            <pc:docMk/>
            <pc:sldMk cId="3427743450" sldId="950"/>
            <ac:cxnSpMk id="108" creationId="{79306E1F-9B70-53A8-FA75-6015D990A096}"/>
          </ac:cxnSpMkLst>
        </pc:cxnChg>
        <pc:cxnChg chg="del mod">
          <ac:chgData name="Sara Stefanelli" userId="28379992-202e-4e1a-937a-f527eb785219" providerId="ADAL" clId="{4E021F60-BCE3-472A-86A5-9B32C4E90753}" dt="2024-10-18T09:33:25.872" v="307" actId="478"/>
          <ac:cxnSpMkLst>
            <pc:docMk/>
            <pc:sldMk cId="3427743450" sldId="950"/>
            <ac:cxnSpMk id="115" creationId="{6B42F220-0EEC-AB77-0FF6-5F56106B04F5}"/>
          </ac:cxnSpMkLst>
        </pc:cxnChg>
      </pc:sldChg>
      <pc:sldChg chg="addSp delSp modSp mod">
        <pc:chgData name="Sara Stefanelli" userId="28379992-202e-4e1a-937a-f527eb785219" providerId="ADAL" clId="{4E021F60-BCE3-472A-86A5-9B32C4E90753}" dt="2024-10-18T16:04:16.535" v="6483" actId="207"/>
        <pc:sldMkLst>
          <pc:docMk/>
          <pc:sldMk cId="1996240887" sldId="951"/>
        </pc:sldMkLst>
        <pc:spChg chg="mod">
          <ac:chgData name="Sara Stefanelli" userId="28379992-202e-4e1a-937a-f527eb785219" providerId="ADAL" clId="{4E021F60-BCE3-472A-86A5-9B32C4E90753}" dt="2024-10-18T14:56:37.870" v="4410" actId="207"/>
          <ac:spMkLst>
            <pc:docMk/>
            <pc:sldMk cId="1996240887" sldId="951"/>
            <ac:spMk id="3" creationId="{6D40D0AF-4580-261F-43BC-DA12E135FAA2}"/>
          </ac:spMkLst>
        </pc:spChg>
        <pc:spChg chg="mod">
          <ac:chgData name="Sara Stefanelli" userId="28379992-202e-4e1a-937a-f527eb785219" providerId="ADAL" clId="{4E021F60-BCE3-472A-86A5-9B32C4E90753}" dt="2024-10-18T14:57:05.312" v="4413" actId="207"/>
          <ac:spMkLst>
            <pc:docMk/>
            <pc:sldMk cId="1996240887" sldId="951"/>
            <ac:spMk id="4" creationId="{9D82E07A-598A-B6BF-6E96-17159ABE0F4E}"/>
          </ac:spMkLst>
        </pc:spChg>
        <pc:spChg chg="mod">
          <ac:chgData name="Sara Stefanelli" userId="28379992-202e-4e1a-937a-f527eb785219" providerId="ADAL" clId="{4E021F60-BCE3-472A-86A5-9B32C4E90753}" dt="2024-10-18T14:57:07.549" v="4414" actId="207"/>
          <ac:spMkLst>
            <pc:docMk/>
            <pc:sldMk cId="1996240887" sldId="951"/>
            <ac:spMk id="6" creationId="{E8CCDE36-D635-EA83-09D6-A10861FE8EEE}"/>
          </ac:spMkLst>
        </pc:spChg>
        <pc:spChg chg="mod">
          <ac:chgData name="Sara Stefanelli" userId="28379992-202e-4e1a-937a-f527eb785219" providerId="ADAL" clId="{4E021F60-BCE3-472A-86A5-9B32C4E90753}" dt="2024-10-18T09:33:35.800" v="310" actId="208"/>
          <ac:spMkLst>
            <pc:docMk/>
            <pc:sldMk cId="1996240887" sldId="951"/>
            <ac:spMk id="8" creationId="{754AB44F-A1B9-8DC8-8990-D404D8845BDE}"/>
          </ac:spMkLst>
        </pc:spChg>
        <pc:spChg chg="mod">
          <ac:chgData name="Sara Stefanelli" userId="28379992-202e-4e1a-937a-f527eb785219" providerId="ADAL" clId="{4E021F60-BCE3-472A-86A5-9B32C4E90753}" dt="2024-10-18T14:57:16.778" v="4416" actId="207"/>
          <ac:spMkLst>
            <pc:docMk/>
            <pc:sldMk cId="1996240887" sldId="951"/>
            <ac:spMk id="12" creationId="{A975B400-3D2D-432D-19AB-A8415772C084}"/>
          </ac:spMkLst>
        </pc:spChg>
        <pc:spChg chg="mod">
          <ac:chgData name="Sara Stefanelli" userId="28379992-202e-4e1a-937a-f527eb785219" providerId="ADAL" clId="{4E021F60-BCE3-472A-86A5-9B32C4E90753}" dt="2024-10-18T14:57:16.778" v="4416" actId="207"/>
          <ac:spMkLst>
            <pc:docMk/>
            <pc:sldMk cId="1996240887" sldId="951"/>
            <ac:spMk id="14" creationId="{6FC1E337-7EE4-6BC3-03A6-FB59900BD2A5}"/>
          </ac:spMkLst>
        </pc:spChg>
        <pc:spChg chg="mod">
          <ac:chgData name="Sara Stefanelli" userId="28379992-202e-4e1a-937a-f527eb785219" providerId="ADAL" clId="{4E021F60-BCE3-472A-86A5-9B32C4E90753}" dt="2024-10-18T14:55:13.322" v="4391" actId="208"/>
          <ac:spMkLst>
            <pc:docMk/>
            <pc:sldMk cId="1996240887" sldId="951"/>
            <ac:spMk id="17" creationId="{FA9DD7D0-6EF9-0ABE-2155-665A88A96237}"/>
          </ac:spMkLst>
        </pc:spChg>
        <pc:spChg chg="mod">
          <ac:chgData name="Sara Stefanelli" userId="28379992-202e-4e1a-937a-f527eb785219" providerId="ADAL" clId="{4E021F60-BCE3-472A-86A5-9B32C4E90753}" dt="2024-10-18T14:56:10.220" v="4406" actId="208"/>
          <ac:spMkLst>
            <pc:docMk/>
            <pc:sldMk cId="1996240887" sldId="951"/>
            <ac:spMk id="19" creationId="{4F9A5933-B538-6FC9-B3EF-4F5E3C13838A}"/>
          </ac:spMkLst>
        </pc:spChg>
        <pc:spChg chg="mod">
          <ac:chgData name="Sara Stefanelli" userId="28379992-202e-4e1a-937a-f527eb785219" providerId="ADAL" clId="{4E021F60-BCE3-472A-86A5-9B32C4E90753}" dt="2024-10-18T14:57:16.778" v="4416" actId="207"/>
          <ac:spMkLst>
            <pc:docMk/>
            <pc:sldMk cId="1996240887" sldId="951"/>
            <ac:spMk id="23" creationId="{8CEDDD50-527C-FFD7-660F-0DE00CB26C3C}"/>
          </ac:spMkLst>
        </pc:spChg>
        <pc:spChg chg="mod">
          <ac:chgData name="Sara Stefanelli" userId="28379992-202e-4e1a-937a-f527eb785219" providerId="ADAL" clId="{4E021F60-BCE3-472A-86A5-9B32C4E90753}" dt="2024-10-18T14:57:16.778" v="4416" actId="207"/>
          <ac:spMkLst>
            <pc:docMk/>
            <pc:sldMk cId="1996240887" sldId="951"/>
            <ac:spMk id="24" creationId="{7FCC8C0C-DC2C-FEFD-ED1F-D9AED4597116}"/>
          </ac:spMkLst>
        </pc:spChg>
        <pc:spChg chg="mod">
          <ac:chgData name="Sara Stefanelli" userId="28379992-202e-4e1a-937a-f527eb785219" providerId="ADAL" clId="{4E021F60-BCE3-472A-86A5-9B32C4E90753}" dt="2024-10-18T14:55:46.933" v="4398" actId="208"/>
          <ac:spMkLst>
            <pc:docMk/>
            <pc:sldMk cId="1996240887" sldId="951"/>
            <ac:spMk id="27" creationId="{24EA4F6D-0110-F9D6-3B09-39C433DF4DB8}"/>
          </ac:spMkLst>
        </pc:spChg>
        <pc:spChg chg="mod">
          <ac:chgData name="Sara Stefanelli" userId="28379992-202e-4e1a-937a-f527eb785219" providerId="ADAL" clId="{4E021F60-BCE3-472A-86A5-9B32C4E90753}" dt="2024-10-18T14:56:13.759" v="4407" actId="208"/>
          <ac:spMkLst>
            <pc:docMk/>
            <pc:sldMk cId="1996240887" sldId="951"/>
            <ac:spMk id="29" creationId="{3E2DC892-6C9D-0F5E-4274-C52095794E14}"/>
          </ac:spMkLst>
        </pc:spChg>
        <pc:spChg chg="mod">
          <ac:chgData name="Sara Stefanelli" userId="28379992-202e-4e1a-937a-f527eb785219" providerId="ADAL" clId="{4E021F60-BCE3-472A-86A5-9B32C4E90753}" dt="2024-10-18T14:56:04.523" v="4404" actId="208"/>
          <ac:spMkLst>
            <pc:docMk/>
            <pc:sldMk cId="1996240887" sldId="951"/>
            <ac:spMk id="31" creationId="{0D76D323-1ED1-ED4A-474E-63D2A6AE393F}"/>
          </ac:spMkLst>
        </pc:spChg>
        <pc:spChg chg="mod">
          <ac:chgData name="Sara Stefanelli" userId="28379992-202e-4e1a-937a-f527eb785219" providerId="ADAL" clId="{4E021F60-BCE3-472A-86A5-9B32C4E90753}" dt="2024-10-18T14:56:02.736" v="4403" actId="208"/>
          <ac:spMkLst>
            <pc:docMk/>
            <pc:sldMk cId="1996240887" sldId="951"/>
            <ac:spMk id="33" creationId="{86A74D82-8E09-DFB4-07BC-0DD34806A73B}"/>
          </ac:spMkLst>
        </pc:spChg>
        <pc:spChg chg="mod">
          <ac:chgData name="Sara Stefanelli" userId="28379992-202e-4e1a-937a-f527eb785219" providerId="ADAL" clId="{4E021F60-BCE3-472A-86A5-9B32C4E90753}" dt="2024-10-18T14:55:41.786" v="4396" actId="208"/>
          <ac:spMkLst>
            <pc:docMk/>
            <pc:sldMk cId="1996240887" sldId="951"/>
            <ac:spMk id="34" creationId="{2CFBD1FB-B829-A599-734E-39888415C887}"/>
          </ac:spMkLst>
        </pc:spChg>
        <pc:spChg chg="mod">
          <ac:chgData name="Sara Stefanelli" userId="28379992-202e-4e1a-937a-f527eb785219" providerId="ADAL" clId="{4E021F60-BCE3-472A-86A5-9B32C4E90753}" dt="2024-10-18T14:57:09.605" v="4415" actId="207"/>
          <ac:spMkLst>
            <pc:docMk/>
            <pc:sldMk cId="1996240887" sldId="951"/>
            <ac:spMk id="42" creationId="{7C52ACA1-A0C6-BE8F-17AE-B75120DDC09E}"/>
          </ac:spMkLst>
        </pc:spChg>
        <pc:spChg chg="mod">
          <ac:chgData name="Sara Stefanelli" userId="28379992-202e-4e1a-937a-f527eb785219" providerId="ADAL" clId="{4E021F60-BCE3-472A-86A5-9B32C4E90753}" dt="2024-10-18T14:57:16.778" v="4416" actId="207"/>
          <ac:spMkLst>
            <pc:docMk/>
            <pc:sldMk cId="1996240887" sldId="951"/>
            <ac:spMk id="43" creationId="{EB93F80A-F403-75BA-3F0D-6C3D5BB5ECC9}"/>
          </ac:spMkLst>
        </pc:spChg>
        <pc:spChg chg="mod">
          <ac:chgData name="Sara Stefanelli" userId="28379992-202e-4e1a-937a-f527eb785219" providerId="ADAL" clId="{4E021F60-BCE3-472A-86A5-9B32C4E90753}" dt="2024-10-18T09:45:02.523" v="736" actId="20577"/>
          <ac:spMkLst>
            <pc:docMk/>
            <pc:sldMk cId="1996240887" sldId="951"/>
            <ac:spMk id="59" creationId="{A2E28B34-2AB2-7F5E-B398-2A46B7D62688}"/>
          </ac:spMkLst>
        </pc:spChg>
        <pc:spChg chg="mod">
          <ac:chgData name="Sara Stefanelli" userId="28379992-202e-4e1a-937a-f527eb785219" providerId="ADAL" clId="{4E021F60-BCE3-472A-86A5-9B32C4E90753}" dt="2024-10-18T09:33:35.800" v="310" actId="208"/>
          <ac:spMkLst>
            <pc:docMk/>
            <pc:sldMk cId="1996240887" sldId="951"/>
            <ac:spMk id="61" creationId="{5BF2B93F-DA3D-5AB8-1356-8AC6C824AC9A}"/>
          </ac:spMkLst>
        </pc:spChg>
        <pc:spChg chg="mod">
          <ac:chgData name="Sara Stefanelli" userId="28379992-202e-4e1a-937a-f527eb785219" providerId="ADAL" clId="{4E021F60-BCE3-472A-86A5-9B32C4E90753}" dt="2024-10-18T14:50:25.183" v="4082" actId="123"/>
          <ac:spMkLst>
            <pc:docMk/>
            <pc:sldMk cId="1996240887" sldId="951"/>
            <ac:spMk id="69" creationId="{A57E3769-4298-626D-1662-5F060BBC6350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93" creationId="{25992C7D-E7B1-760F-93FC-505860730A03}"/>
          </ac:spMkLst>
        </pc:spChg>
        <pc:spChg chg="mod">
          <ac:chgData name="Sara Stefanelli" userId="28379992-202e-4e1a-937a-f527eb785219" providerId="ADAL" clId="{4E021F60-BCE3-472A-86A5-9B32C4E90753}" dt="2024-10-18T14:56:49.657" v="4412" actId="207"/>
          <ac:spMkLst>
            <pc:docMk/>
            <pc:sldMk cId="1996240887" sldId="951"/>
            <ac:spMk id="96" creationId="{913805D4-1E93-82C4-B714-6FFB21677A37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98" creationId="{D26B648D-F67E-EA99-51EF-76BBD557A739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00" creationId="{5B5DA073-5AF5-EDC7-E0CA-69F0E1B63B44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03" creationId="{6BA5C82A-1F7E-BA1D-A828-C7628311A967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08" creationId="{F854D0D7-A50C-025F-13FC-375BD04890EA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12" creationId="{8B5705DA-E3DF-D705-F6CF-45946ED2E211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14" creationId="{1B0F170B-8359-F3F4-1846-20B6411D8F44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16" creationId="{311BBD82-9E7F-A3F1-B7A9-93E83E67CC3E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18" creationId="{EFFB13D2-D9F5-F259-5B06-482067BCDEA2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0" creationId="{C29AEFE6-C5A3-877A-9C95-2AF6E38AB925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1" creationId="{A0427BE7-775F-01D3-3C02-1F88B0994678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3" creationId="{49E0511B-CA6E-DE99-00AE-1CF9D5C913ED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4" creationId="{AC88F3F0-3897-805B-806B-DD1D9A1A69DD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6" creationId="{2AFB6BC0-830B-DC83-BB20-E870FDCF7391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8" creationId="{201DAE16-C28B-AC29-DEEA-A1B51653C980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29" creationId="{8A379627-03E5-E8CF-C050-BB71BD303CCE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30" creationId="{3E3F30FD-AA50-6168-7C33-43169A58F617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31" creationId="{1C2E7715-405B-AA10-3CF9-A7F64DB6D3BE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33" creationId="{11F0C9E3-B141-1484-0ED2-3AD6A31365CD}"/>
          </ac:spMkLst>
        </pc:spChg>
        <pc:spChg chg="mod">
          <ac:chgData name="Sara Stefanelli" userId="28379992-202e-4e1a-937a-f527eb785219" providerId="ADAL" clId="{4E021F60-BCE3-472A-86A5-9B32C4E90753}" dt="2024-10-18T14:51:29.489" v="4089"/>
          <ac:spMkLst>
            <pc:docMk/>
            <pc:sldMk cId="1996240887" sldId="951"/>
            <ac:spMk id="135" creationId="{6E4B57E2-2D16-C05A-9FA2-7940ACE9E51D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39" creationId="{E51AC9CC-D71A-518C-0FB9-0203B93FFD9C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40" creationId="{1433C72B-CD88-B586-B562-CA79F2688E12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42" creationId="{441B6232-2B92-3016-D1B0-FEC7959ADB0B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44" creationId="{35349906-9D68-66E0-3231-06F21EB2781C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49" creationId="{776D4969-0592-BC78-7FDF-A26C04C1AE41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53" creationId="{406CB02E-F7FD-5703-C7D0-EA8FB7E69758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55" creationId="{3354B1DA-45CE-04CA-8BDD-0F8DD6B91312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57" creationId="{F58867EA-C469-F862-BA48-CD78B01C4F88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59" creationId="{3C7DB90C-AF9D-4D2C-09B1-CAF6453F424E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1" creationId="{AD897F79-7FEB-7334-5B6D-D1EA1FEE5702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2" creationId="{0D9721E3-3EAB-E3A2-EB28-9166234D1C21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4" creationId="{265A242F-8694-C74F-2EFC-01CA85F0D8A4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5" creationId="{5F29084D-1014-65EE-B358-07E103B74FC7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7" creationId="{CDB64B83-88A0-C180-83E7-BFBD218CEE6F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69" creationId="{4FC4EAB9-17C4-C4A9-1490-2909A4589282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70" creationId="{5D4641E6-849E-A3AF-1151-44BB6C579F83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71" creationId="{1E3CABDD-E2FA-5589-A139-8CF695EDCE85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72" creationId="{B66F7D9A-6C84-3AF5-E30A-84FAC65DC58F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74" creationId="{40CF25D6-B1F4-8A9D-070D-8D84FE50FD4A}"/>
          </ac:spMkLst>
        </pc:spChg>
        <pc:spChg chg="mod">
          <ac:chgData name="Sara Stefanelli" userId="28379992-202e-4e1a-937a-f527eb785219" providerId="ADAL" clId="{4E021F60-BCE3-472A-86A5-9B32C4E90753}" dt="2024-10-18T14:51:47.524" v="4094"/>
          <ac:spMkLst>
            <pc:docMk/>
            <pc:sldMk cId="1996240887" sldId="951"/>
            <ac:spMk id="176" creationId="{8A4E5CC8-E2AC-F742-1F06-B11EB295790F}"/>
          </ac:spMkLst>
        </pc:spChg>
        <pc:spChg chg="add del">
          <ac:chgData name="Sara Stefanelli" userId="28379992-202e-4e1a-937a-f527eb785219" providerId="ADAL" clId="{4E021F60-BCE3-472A-86A5-9B32C4E90753}" dt="2024-10-18T14:52:24.771" v="4100" actId="478"/>
          <ac:spMkLst>
            <pc:docMk/>
            <pc:sldMk cId="1996240887" sldId="951"/>
            <ac:spMk id="178" creationId="{67E2D6B5-4F04-4A06-04D8-8BA968D50220}"/>
          </ac:spMkLst>
        </pc:spChg>
        <pc:spChg chg="add del mod">
          <ac:chgData name="Sara Stefanelli" userId="28379992-202e-4e1a-937a-f527eb785219" providerId="ADAL" clId="{4E021F60-BCE3-472A-86A5-9B32C4E90753}" dt="2024-10-18T14:54:21.028" v="4385" actId="478"/>
          <ac:spMkLst>
            <pc:docMk/>
            <pc:sldMk cId="1996240887" sldId="951"/>
            <ac:spMk id="179" creationId="{6A2F5DC6-4C6B-E116-C038-DF3A2B08E9B3}"/>
          </ac:spMkLst>
        </pc:spChg>
        <pc:spChg chg="add del mod">
          <ac:chgData name="Sara Stefanelli" userId="28379992-202e-4e1a-937a-f527eb785219" providerId="ADAL" clId="{4E021F60-BCE3-472A-86A5-9B32C4E90753}" dt="2024-10-18T14:58:19.073" v="4433" actId="478"/>
          <ac:spMkLst>
            <pc:docMk/>
            <pc:sldMk cId="1996240887" sldId="951"/>
            <ac:spMk id="180" creationId="{60CA32DB-669C-AB47-E838-BDAC42CA9097}"/>
          </ac:spMkLst>
        </pc:spChg>
        <pc:spChg chg="add del mod">
          <ac:chgData name="Sara Stefanelli" userId="28379992-202e-4e1a-937a-f527eb785219" providerId="ADAL" clId="{4E021F60-BCE3-472A-86A5-9B32C4E90753}" dt="2024-10-18T14:57:26.861" v="4418" actId="478"/>
          <ac:spMkLst>
            <pc:docMk/>
            <pc:sldMk cId="1996240887" sldId="951"/>
            <ac:spMk id="181" creationId="{EC285400-CFC5-CACE-D4E6-3E7939DFCCB8}"/>
          </ac:spMkLst>
        </pc:spChg>
        <pc:spChg chg="mod">
          <ac:chgData name="Sara Stefanelli" userId="28379992-202e-4e1a-937a-f527eb785219" providerId="ADAL" clId="{4E021F60-BCE3-472A-86A5-9B32C4E90753}" dt="2024-10-18T14:57:52.128" v="4430"/>
          <ac:spMkLst>
            <pc:docMk/>
            <pc:sldMk cId="1996240887" sldId="951"/>
            <ac:spMk id="185" creationId="{D7CBF512-34D7-9531-55E2-20F66BCC3D2D}"/>
          </ac:spMkLst>
        </pc:spChg>
        <pc:spChg chg="mod">
          <ac:chgData name="Sara Stefanelli" userId="28379992-202e-4e1a-937a-f527eb785219" providerId="ADAL" clId="{4E021F60-BCE3-472A-86A5-9B32C4E90753}" dt="2024-10-18T14:57:52.128" v="4430"/>
          <ac:spMkLst>
            <pc:docMk/>
            <pc:sldMk cId="1996240887" sldId="951"/>
            <ac:spMk id="186" creationId="{61A494DA-DA91-5856-F8D4-EFC8D8A1776C}"/>
          </ac:spMkLst>
        </pc:spChg>
        <pc:spChg chg="mod">
          <ac:chgData name="Sara Stefanelli" userId="28379992-202e-4e1a-937a-f527eb785219" providerId="ADAL" clId="{4E021F60-BCE3-472A-86A5-9B32C4E90753}" dt="2024-10-18T14:57:52.128" v="4430"/>
          <ac:spMkLst>
            <pc:docMk/>
            <pc:sldMk cId="1996240887" sldId="951"/>
            <ac:spMk id="190" creationId="{2A5C54DB-EB3F-35FC-73FC-D7F7BFE21526}"/>
          </ac:spMkLst>
        </pc:spChg>
        <pc:spChg chg="mod">
          <ac:chgData name="Sara Stefanelli" userId="28379992-202e-4e1a-937a-f527eb785219" providerId="ADAL" clId="{4E021F60-BCE3-472A-86A5-9B32C4E90753}" dt="2024-10-18T14:57:52.128" v="4430"/>
          <ac:spMkLst>
            <pc:docMk/>
            <pc:sldMk cId="1996240887" sldId="951"/>
            <ac:spMk id="191" creationId="{9772C0F6-BBBF-205B-C672-BCDF795DF3BA}"/>
          </ac:spMkLst>
        </pc:spChg>
        <pc:spChg chg="add mod">
          <ac:chgData name="Sara Stefanelli" userId="28379992-202e-4e1a-937a-f527eb785219" providerId="ADAL" clId="{4E021F60-BCE3-472A-86A5-9B32C4E90753}" dt="2024-10-18T16:04:16.535" v="6483" actId="207"/>
          <ac:spMkLst>
            <pc:docMk/>
            <pc:sldMk cId="1996240887" sldId="951"/>
            <ac:spMk id="192" creationId="{CF2D3CE6-D2CF-CA1F-556F-9CD568D30017}"/>
          </ac:spMkLst>
        </pc:spChg>
        <pc:spChg chg="add mod or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193" creationId="{C6AE2CD9-CD42-1E12-5ECD-42BCFB97BAEF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194" creationId="{B2540094-DD02-76F4-6A1F-61D8C5F0BE7B}"/>
          </ac:spMkLst>
        </pc:spChg>
        <pc:spChg chg="mod">
          <ac:chgData name="Sara Stefanelli" userId="28379992-202e-4e1a-937a-f527eb785219" providerId="ADAL" clId="{4E021F60-BCE3-472A-86A5-9B32C4E90753}" dt="2024-10-18T15:01:16.219" v="4645"/>
          <ac:spMkLst>
            <pc:docMk/>
            <pc:sldMk cId="1996240887" sldId="951"/>
            <ac:spMk id="198" creationId="{468DA37B-D00E-225A-38BB-EA25AFF2A84C}"/>
          </ac:spMkLst>
        </pc:spChg>
        <pc:spChg chg="mod">
          <ac:chgData name="Sara Stefanelli" userId="28379992-202e-4e1a-937a-f527eb785219" providerId="ADAL" clId="{4E021F60-BCE3-472A-86A5-9B32C4E90753}" dt="2024-10-18T15:01:16.219" v="4645"/>
          <ac:spMkLst>
            <pc:docMk/>
            <pc:sldMk cId="1996240887" sldId="951"/>
            <ac:spMk id="199" creationId="{935AA077-FE74-C868-A8E6-31EC2FFBA5D9}"/>
          </ac:spMkLst>
        </pc:spChg>
        <pc:spChg chg="mod">
          <ac:chgData name="Sara Stefanelli" userId="28379992-202e-4e1a-937a-f527eb785219" providerId="ADAL" clId="{4E021F60-BCE3-472A-86A5-9B32C4E90753}" dt="2024-10-18T15:01:16.219" v="4645"/>
          <ac:spMkLst>
            <pc:docMk/>
            <pc:sldMk cId="1996240887" sldId="951"/>
            <ac:spMk id="203" creationId="{0FEBC3C0-ABD5-14FE-E42E-532366677D55}"/>
          </ac:spMkLst>
        </pc:spChg>
        <pc:spChg chg="mod">
          <ac:chgData name="Sara Stefanelli" userId="28379992-202e-4e1a-937a-f527eb785219" providerId="ADAL" clId="{4E021F60-BCE3-472A-86A5-9B32C4E90753}" dt="2024-10-18T15:01:16.219" v="4645"/>
          <ac:spMkLst>
            <pc:docMk/>
            <pc:sldMk cId="1996240887" sldId="951"/>
            <ac:spMk id="204" creationId="{D74FE323-8510-91B0-A1EE-871FB3F95E27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05" creationId="{EA216167-44AC-91B3-FC6D-063611AD176F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06" creationId="{D7E41F48-4838-3F10-CFDA-851884707421}"/>
          </ac:spMkLst>
        </pc:spChg>
        <pc:spChg chg="add mod or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08" creationId="{DD91926E-3582-BCED-3445-C00D653E664C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09" creationId="{9CB4E012-2789-2BB0-ACB5-BE80C31A208A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11" creationId="{79EDE646-8827-C1B7-048D-DD337A49FA7C}"/>
          </ac:spMkLst>
        </pc:spChg>
        <pc:spChg chg="add mod">
          <ac:chgData name="Sara Stefanelli" userId="28379992-202e-4e1a-937a-f527eb785219" providerId="ADAL" clId="{4E021F60-BCE3-472A-86A5-9B32C4E90753}" dt="2024-10-18T15:10:36.193" v="4753" actId="1035"/>
          <ac:spMkLst>
            <pc:docMk/>
            <pc:sldMk cId="1996240887" sldId="951"/>
            <ac:spMk id="212" creationId="{8E39FEAE-9AA3-597A-E8E3-56805332CC1B}"/>
          </ac:spMkLst>
        </pc:spChg>
        <pc:spChg chg="add del mod">
          <ac:chgData name="Sara Stefanelli" userId="28379992-202e-4e1a-937a-f527eb785219" providerId="ADAL" clId="{4E021F60-BCE3-472A-86A5-9B32C4E90753}" dt="2024-10-18T15:09:57.710" v="4731" actId="478"/>
          <ac:spMkLst>
            <pc:docMk/>
            <pc:sldMk cId="1996240887" sldId="951"/>
            <ac:spMk id="213" creationId="{7CE50F52-421B-923E-C722-C82DDB8F0E51}"/>
          </ac:spMkLst>
        </pc:spChg>
        <pc:spChg chg="add del mod">
          <ac:chgData name="Sara Stefanelli" userId="28379992-202e-4e1a-937a-f527eb785219" providerId="ADAL" clId="{4E021F60-BCE3-472A-86A5-9B32C4E90753}" dt="2024-10-18T15:10:02.652" v="4733" actId="478"/>
          <ac:spMkLst>
            <pc:docMk/>
            <pc:sldMk cId="1996240887" sldId="951"/>
            <ac:spMk id="214" creationId="{3EEB0D00-CA8A-D525-AF9D-9A232DA27ECB}"/>
          </ac:spMkLst>
        </pc:spChg>
        <pc:spChg chg="add mod">
          <ac:chgData name="Sara Stefanelli" userId="28379992-202e-4e1a-937a-f527eb785219" providerId="ADAL" clId="{4E021F60-BCE3-472A-86A5-9B32C4E90753}" dt="2024-10-18T15:10:07.312" v="4734"/>
          <ac:spMkLst>
            <pc:docMk/>
            <pc:sldMk cId="1996240887" sldId="951"/>
            <ac:spMk id="215" creationId="{EA708127-428E-98E9-7096-73A368FCFE2D}"/>
          </ac:spMkLst>
        </pc:spChg>
        <pc:spChg chg="add mod">
          <ac:chgData name="Sara Stefanelli" userId="28379992-202e-4e1a-937a-f527eb785219" providerId="ADAL" clId="{4E021F60-BCE3-472A-86A5-9B32C4E90753}" dt="2024-10-18T15:10:12.852" v="4735"/>
          <ac:spMkLst>
            <pc:docMk/>
            <pc:sldMk cId="1996240887" sldId="951"/>
            <ac:spMk id="216" creationId="{09739318-6793-2DBA-3D08-050BDC639D7F}"/>
          </ac:spMkLst>
        </pc:spChg>
        <pc:spChg chg="add mod ord">
          <ac:chgData name="Sara Stefanelli" userId="28379992-202e-4e1a-937a-f527eb785219" providerId="ADAL" clId="{4E021F60-BCE3-472A-86A5-9B32C4E90753}" dt="2024-10-18T15:12:21.093" v="4766" actId="208"/>
          <ac:spMkLst>
            <pc:docMk/>
            <pc:sldMk cId="1996240887" sldId="951"/>
            <ac:spMk id="218" creationId="{33242784-A6B2-DEC7-5F48-74A63C6FB354}"/>
          </ac:spMkLst>
        </pc:spChg>
        <pc:spChg chg="add mod">
          <ac:chgData name="Sara Stefanelli" userId="28379992-202e-4e1a-937a-f527eb785219" providerId="ADAL" clId="{4E021F60-BCE3-472A-86A5-9B32C4E90753}" dt="2024-10-18T15:11:39.999" v="4760" actId="208"/>
          <ac:spMkLst>
            <pc:docMk/>
            <pc:sldMk cId="1996240887" sldId="951"/>
            <ac:spMk id="219" creationId="{279632AB-FA54-F070-61C2-31283D9D93CA}"/>
          </ac:spMkLst>
        </pc:spChg>
        <pc:spChg chg="add mod">
          <ac:chgData name="Sara Stefanelli" userId="28379992-202e-4e1a-937a-f527eb785219" providerId="ADAL" clId="{4E021F60-BCE3-472A-86A5-9B32C4E90753}" dt="2024-10-18T15:12:00.051" v="4763" actId="208"/>
          <ac:spMkLst>
            <pc:docMk/>
            <pc:sldMk cId="1996240887" sldId="951"/>
            <ac:spMk id="221" creationId="{F9C2FD50-70E7-9FC1-EEF0-17806931AA65}"/>
          </ac:spMkLst>
        </pc:s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7" creationId="{D5912A83-648B-D0FF-CA4D-826FA6984560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26" creationId="{6A696DF8-EFC5-C159-8E91-A88C08BB872B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38" creationId="{3146C9AC-3C16-283D-7B8A-5B9C62D2FDA8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51" creationId="{01C8F475-A17E-8FA5-9FB4-AADAF8523555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57" creationId="{6A5251AE-B2DA-514E-EED5-F93DDA61D151}"/>
          </ac:grpSpMkLst>
        </pc:grpChg>
        <pc:grpChg chg="add del mod">
          <ac:chgData name="Sara Stefanelli" userId="28379992-202e-4e1a-937a-f527eb785219" providerId="ADAL" clId="{4E021F60-BCE3-472A-86A5-9B32C4E90753}" dt="2024-10-18T14:51:40.360" v="4092" actId="478"/>
          <ac:grpSpMkLst>
            <pc:docMk/>
            <pc:sldMk cId="1996240887" sldId="951"/>
            <ac:grpSpMk id="92" creationId="{77E26812-543C-B20B-9B9F-AD600C64E0F4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95" creationId="{48E1927D-155C-A68F-4F8D-4C0CFE1A3095}"/>
          </ac:grpSpMkLst>
        </pc:grpChg>
        <pc:grpChg chg="mod">
          <ac:chgData name="Sara Stefanelli" userId="28379992-202e-4e1a-937a-f527eb785219" providerId="ADAL" clId="{4E021F60-BCE3-472A-86A5-9B32C4E90753}" dt="2024-10-18T14:51:43.934" v="4093" actId="164"/>
          <ac:grpSpMkLst>
            <pc:docMk/>
            <pc:sldMk cId="1996240887" sldId="951"/>
            <ac:grpSpMk id="97" creationId="{9C185361-FD56-B715-28BA-C1CB77961C4C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99" creationId="{3CA748A6-1760-E802-E452-F5C477A2BE06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01" creationId="{2A6A3741-352A-CBE4-5669-E70EF796758C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05" creationId="{54F053AE-6897-546D-C5E8-D24567C7958D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06" creationId="{C9EDDC35-4C97-667F-388A-91C51D278960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07" creationId="{9A1F3471-F401-20DA-3E4F-46BF4C65D0EA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09" creationId="{F51C4214-F34E-C710-C8F8-2C6826E1A56E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10" creationId="{1E238E4E-F73F-6925-4563-10C3D42AFC2C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13" creationId="{4875EC33-5C0F-6364-F0FF-8ACB78E9A79B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19" creationId="{35130C5A-25F7-A309-192F-3C6310981E8C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25" creationId="{79DD1CDC-3761-DBEA-CD90-AF7A8EB54AB9}"/>
          </ac:grpSpMkLst>
        </pc:grpChg>
        <pc:grpChg chg="mod">
          <ac:chgData name="Sara Stefanelli" userId="28379992-202e-4e1a-937a-f527eb785219" providerId="ADAL" clId="{4E021F60-BCE3-472A-86A5-9B32C4E90753}" dt="2024-10-18T14:51:29.489" v="4089"/>
          <ac:grpSpMkLst>
            <pc:docMk/>
            <pc:sldMk cId="1996240887" sldId="951"/>
            <ac:grpSpMk id="134" creationId="{B6227CB3-C11A-283D-AE9F-3B953BD81092}"/>
          </ac:grpSpMkLst>
        </pc:grpChg>
        <pc:grpChg chg="add mod ord">
          <ac:chgData name="Sara Stefanelli" userId="28379992-202e-4e1a-937a-f527eb785219" providerId="ADAL" clId="{4E021F60-BCE3-472A-86A5-9B32C4E90753}" dt="2024-10-18T14:52:04.858" v="4097" actId="167"/>
          <ac:grpSpMkLst>
            <pc:docMk/>
            <pc:sldMk cId="1996240887" sldId="951"/>
            <ac:grpSpMk id="137" creationId="{3D840088-6E48-A7ED-8D29-4CC9D0C6194B}"/>
          </ac:grpSpMkLst>
        </pc:grpChg>
        <pc:grpChg chg="add del mod">
          <ac:chgData name="Sara Stefanelli" userId="28379992-202e-4e1a-937a-f527eb785219" providerId="ADAL" clId="{4E021F60-BCE3-472A-86A5-9B32C4E90753}" dt="2024-10-18T14:52:06.243" v="4098" actId="478"/>
          <ac:grpSpMkLst>
            <pc:docMk/>
            <pc:sldMk cId="1996240887" sldId="951"/>
            <ac:grpSpMk id="138" creationId="{7CCE75C7-3DC4-AC32-F7A0-83D7A0FC5F4A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41" creationId="{DF36CA6B-99BC-2F66-25F5-0E86536852FA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43" creationId="{29F6CC86-9A6E-F2AC-D1F9-361591956620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46" creationId="{4EC5ED82-779F-1C1F-CCBC-976B9A372C0C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47" creationId="{E4117229-B642-DD7A-0FF1-CC603C485F01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48" creationId="{227ECD27-2E39-D016-D5A7-D44D47AAFAF2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50" creationId="{ECDE38FB-70DD-A131-C67E-2E11E8A62273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51" creationId="{B26ADB2C-4E95-44F3-0241-5F3E1BD1A8C0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54" creationId="{D06008CA-5089-D882-74BC-CDDA618E83C8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60" creationId="{1F8F9D3B-0266-1086-6EAD-68230BFD93EF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66" creationId="{89DF2A67-1FC6-8763-AC23-035115D9EDFE}"/>
          </ac:grpSpMkLst>
        </pc:grpChg>
        <pc:grpChg chg="mod">
          <ac:chgData name="Sara Stefanelli" userId="28379992-202e-4e1a-937a-f527eb785219" providerId="ADAL" clId="{4E021F60-BCE3-472A-86A5-9B32C4E90753}" dt="2024-10-18T14:51:47.524" v="4094"/>
          <ac:grpSpMkLst>
            <pc:docMk/>
            <pc:sldMk cId="1996240887" sldId="951"/>
            <ac:grpSpMk id="175" creationId="{91C1625F-873D-5C33-04B0-BE5EA3D40685}"/>
          </ac:grpSpMkLst>
        </pc:grpChg>
        <pc:grpChg chg="add del mod">
          <ac:chgData name="Sara Stefanelli" userId="28379992-202e-4e1a-937a-f527eb785219" providerId="ADAL" clId="{4E021F60-BCE3-472A-86A5-9B32C4E90753}" dt="2024-10-18T14:59:05.894" v="4621" actId="478"/>
          <ac:grpSpMkLst>
            <pc:docMk/>
            <pc:sldMk cId="1996240887" sldId="951"/>
            <ac:grpSpMk id="182" creationId="{BCDDFA7E-0AEF-BEE2-0449-630AD0D4DC03}"/>
          </ac:grpSpMkLst>
        </pc:grpChg>
        <pc:grpChg chg="mod">
          <ac:chgData name="Sara Stefanelli" userId="28379992-202e-4e1a-937a-f527eb785219" providerId="ADAL" clId="{4E021F60-BCE3-472A-86A5-9B32C4E90753}" dt="2024-10-18T14:57:52.128" v="4430"/>
          <ac:grpSpMkLst>
            <pc:docMk/>
            <pc:sldMk cId="1996240887" sldId="951"/>
            <ac:grpSpMk id="183" creationId="{4393F182-022B-2D06-D88D-332C0447947B}"/>
          </ac:grpSpMkLst>
        </pc:grpChg>
        <pc:grpChg chg="add del mod">
          <ac:chgData name="Sara Stefanelli" userId="28379992-202e-4e1a-937a-f527eb785219" providerId="ADAL" clId="{4E021F60-BCE3-472A-86A5-9B32C4E90753}" dt="2024-10-18T14:59:05.894" v="4621" actId="478"/>
          <ac:grpSpMkLst>
            <pc:docMk/>
            <pc:sldMk cId="1996240887" sldId="951"/>
            <ac:grpSpMk id="187" creationId="{B97895CD-217A-A117-7065-EDAD88B2BAEC}"/>
          </ac:grpSpMkLst>
        </pc:grpChg>
        <pc:grpChg chg="mod">
          <ac:chgData name="Sara Stefanelli" userId="28379992-202e-4e1a-937a-f527eb785219" providerId="ADAL" clId="{4E021F60-BCE3-472A-86A5-9B32C4E90753}" dt="2024-10-18T14:57:52.128" v="4430"/>
          <ac:grpSpMkLst>
            <pc:docMk/>
            <pc:sldMk cId="1996240887" sldId="951"/>
            <ac:grpSpMk id="188" creationId="{A5408ED5-73F6-234D-0559-94CB5A2752FB}"/>
          </ac:grpSpMkLst>
        </pc:grpChg>
        <pc:grpChg chg="add del mod">
          <ac:chgData name="Sara Stefanelli" userId="28379992-202e-4e1a-937a-f527eb785219" providerId="ADAL" clId="{4E021F60-BCE3-472A-86A5-9B32C4E90753}" dt="2024-10-18T15:03:12.225" v="4676" actId="21"/>
          <ac:grpSpMkLst>
            <pc:docMk/>
            <pc:sldMk cId="1996240887" sldId="951"/>
            <ac:grpSpMk id="195" creationId="{BCAC0091-A30F-85BC-D068-5AA10601C997}"/>
          </ac:grpSpMkLst>
        </pc:grpChg>
        <pc:grpChg chg="del mod topLvl">
          <ac:chgData name="Sara Stefanelli" userId="28379992-202e-4e1a-937a-f527eb785219" providerId="ADAL" clId="{4E021F60-BCE3-472A-86A5-9B32C4E90753}" dt="2024-10-18T15:08:07.560" v="4700" actId="478"/>
          <ac:grpSpMkLst>
            <pc:docMk/>
            <pc:sldMk cId="1996240887" sldId="951"/>
            <ac:grpSpMk id="196" creationId="{228180F1-BF95-B90F-06DF-B3E03B8238E1}"/>
          </ac:grpSpMkLst>
        </pc:grpChg>
        <pc:grpChg chg="add del mod">
          <ac:chgData name="Sara Stefanelli" userId="28379992-202e-4e1a-937a-f527eb785219" providerId="ADAL" clId="{4E021F60-BCE3-472A-86A5-9B32C4E90753}" dt="2024-10-18T15:04:31.256" v="4696" actId="21"/>
          <ac:grpSpMkLst>
            <pc:docMk/>
            <pc:sldMk cId="1996240887" sldId="951"/>
            <ac:grpSpMk id="200" creationId="{1ABBA34E-1125-C73A-A6A7-F54D8E3ADC59}"/>
          </ac:grpSpMkLst>
        </pc:grpChg>
        <pc:grpChg chg="del mod topLvl">
          <ac:chgData name="Sara Stefanelli" userId="28379992-202e-4e1a-937a-f527eb785219" providerId="ADAL" clId="{4E021F60-BCE3-472A-86A5-9B32C4E90753}" dt="2024-10-18T15:09:40.850" v="4728" actId="478"/>
          <ac:grpSpMkLst>
            <pc:docMk/>
            <pc:sldMk cId="1996240887" sldId="951"/>
            <ac:grpSpMk id="201" creationId="{02C9BA14-5802-D356-EF86-B45D19868DCB}"/>
          </ac:grpSpMkLst>
        </pc:grp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28" creationId="{B8E8103F-D242-B9DC-476E-55289F1AE8AA}"/>
          </ac:picMkLst>
        </pc:pic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30" creationId="{EBB847FC-12D2-5BE2-33B5-393F91B7D2BE}"/>
          </ac:picMkLst>
        </pc:pic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32" creationId="{53E0E1BF-1272-7ABB-2350-EDBA0EB22DA0}"/>
          </ac:picMkLst>
        </pc:pic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35" creationId="{72E2B9F1-67EC-2D3F-9CA8-C55F212DD9F6}"/>
          </ac:picMkLst>
        </pc:pic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37" creationId="{8B713C09-389B-3496-D515-E744FB38CDD7}"/>
          </ac:picMkLst>
        </pc:picChg>
        <pc:picChg chg="mod">
          <ac:chgData name="Sara Stefanelli" userId="28379992-202e-4e1a-937a-f527eb785219" providerId="ADAL" clId="{4E021F60-BCE3-472A-86A5-9B32C4E90753}" dt="2024-10-18T09:33:35.800" v="310" actId="208"/>
          <ac:picMkLst>
            <pc:docMk/>
            <pc:sldMk cId="1996240887" sldId="951"/>
            <ac:picMk id="45" creationId="{10EFDA27-42D2-B9A5-8272-74DAEC1A405B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11" creationId="{2DF755D0-94D4-0EEF-042C-59172CD2782A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15" creationId="{DF257D38-9010-5188-085B-DBF7EA3EA75D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17" creationId="{D7523B34-198A-534E-5A6A-B02E67B6CC46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22" creationId="{6D7A4CF6-ECD1-3474-3A68-CD13C74F92EB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27" creationId="{E3B554C6-6341-6935-5C48-B01D91583991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32" creationId="{96BFDA9B-885F-0301-B73B-66878C5EA31F}"/>
          </ac:picMkLst>
        </pc:picChg>
        <pc:picChg chg="mod">
          <ac:chgData name="Sara Stefanelli" userId="28379992-202e-4e1a-937a-f527eb785219" providerId="ADAL" clId="{4E021F60-BCE3-472A-86A5-9B32C4E90753}" dt="2024-10-18T14:51:29.489" v="4089"/>
          <ac:picMkLst>
            <pc:docMk/>
            <pc:sldMk cId="1996240887" sldId="951"/>
            <ac:picMk id="136" creationId="{FE5E9EFF-B08A-CE90-5750-DA0FC3018F9E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52" creationId="{4B1B3506-DC9C-4C53-F5B2-A9D9E9498A32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56" creationId="{6EAF0645-24D6-528B-3FEE-E80B5FFC7B52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58" creationId="{1EB8F873-B39D-B86E-F889-7E77F2ED1309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63" creationId="{F3BBB382-456F-4465-16A9-AD354C41C9AD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68" creationId="{8A890C6F-6FE3-2791-1DC9-422E22EF1384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73" creationId="{BAEA6F8B-5060-BC64-C740-2B7059BCC6B4}"/>
          </ac:picMkLst>
        </pc:picChg>
        <pc:picChg chg="mod">
          <ac:chgData name="Sara Stefanelli" userId="28379992-202e-4e1a-937a-f527eb785219" providerId="ADAL" clId="{4E021F60-BCE3-472A-86A5-9B32C4E90753}" dt="2024-10-18T14:51:47.524" v="4094"/>
          <ac:picMkLst>
            <pc:docMk/>
            <pc:sldMk cId="1996240887" sldId="951"/>
            <ac:picMk id="177" creationId="{F5123CD0-1011-9BC1-4157-5A547C3FC375}"/>
          </ac:picMkLst>
        </pc:picChg>
        <pc:picChg chg="mod">
          <ac:chgData name="Sara Stefanelli" userId="28379992-202e-4e1a-937a-f527eb785219" providerId="ADAL" clId="{4E021F60-BCE3-472A-86A5-9B32C4E90753}" dt="2024-10-18T14:57:52.128" v="4430"/>
          <ac:picMkLst>
            <pc:docMk/>
            <pc:sldMk cId="1996240887" sldId="951"/>
            <ac:picMk id="184" creationId="{C1D27AA9-8EE1-CFA2-9A24-AAA8EC8C19F0}"/>
          </ac:picMkLst>
        </pc:picChg>
        <pc:picChg chg="mod">
          <ac:chgData name="Sara Stefanelli" userId="28379992-202e-4e1a-937a-f527eb785219" providerId="ADAL" clId="{4E021F60-BCE3-472A-86A5-9B32C4E90753}" dt="2024-10-18T14:57:52.128" v="4430"/>
          <ac:picMkLst>
            <pc:docMk/>
            <pc:sldMk cId="1996240887" sldId="951"/>
            <ac:picMk id="189" creationId="{92C5686B-B404-D0AA-ED27-2F224A1D2765}"/>
          </ac:picMkLst>
        </pc:picChg>
        <pc:picChg chg="del mod topLvl">
          <ac:chgData name="Sara Stefanelli" userId="28379992-202e-4e1a-937a-f527eb785219" providerId="ADAL" clId="{4E021F60-BCE3-472A-86A5-9B32C4E90753}" dt="2024-10-18T15:03:12.225" v="4676" actId="21"/>
          <ac:picMkLst>
            <pc:docMk/>
            <pc:sldMk cId="1996240887" sldId="951"/>
            <ac:picMk id="197" creationId="{9E961B57-1926-9D5C-3998-95269A29CD70}"/>
          </ac:picMkLst>
        </pc:picChg>
        <pc:picChg chg="del mod topLvl">
          <ac:chgData name="Sara Stefanelli" userId="28379992-202e-4e1a-937a-f527eb785219" providerId="ADAL" clId="{4E021F60-BCE3-472A-86A5-9B32C4E90753}" dt="2024-10-18T15:04:31.256" v="4696" actId="21"/>
          <ac:picMkLst>
            <pc:docMk/>
            <pc:sldMk cId="1996240887" sldId="951"/>
            <ac:picMk id="202" creationId="{65D5D4F2-950C-F994-E12A-DE2933FD98B3}"/>
          </ac:picMkLst>
        </pc:picChg>
        <pc:picChg chg="add mod">
          <ac:chgData name="Sara Stefanelli" userId="28379992-202e-4e1a-937a-f527eb785219" providerId="ADAL" clId="{4E021F60-BCE3-472A-86A5-9B32C4E90753}" dt="2024-10-18T15:10:36.193" v="4753" actId="1035"/>
          <ac:picMkLst>
            <pc:docMk/>
            <pc:sldMk cId="1996240887" sldId="951"/>
            <ac:picMk id="207" creationId="{9E961B57-1926-9D5C-3998-95269A29CD70}"/>
          </ac:picMkLst>
        </pc:picChg>
        <pc:picChg chg="add mod">
          <ac:chgData name="Sara Stefanelli" userId="28379992-202e-4e1a-937a-f527eb785219" providerId="ADAL" clId="{4E021F60-BCE3-472A-86A5-9B32C4E90753}" dt="2024-10-18T15:10:36.193" v="4753" actId="1035"/>
          <ac:picMkLst>
            <pc:docMk/>
            <pc:sldMk cId="1996240887" sldId="951"/>
            <ac:picMk id="210" creationId="{65D5D4F2-950C-F994-E12A-DE2933FD98B3}"/>
          </ac:picMkLst>
        </pc:picChg>
        <pc:picChg chg="add del">
          <ac:chgData name="Sara Stefanelli" userId="28379992-202e-4e1a-937a-f527eb785219" providerId="ADAL" clId="{4E021F60-BCE3-472A-86A5-9B32C4E90753}" dt="2024-10-18T15:10:18.503" v="4737" actId="478"/>
          <ac:picMkLst>
            <pc:docMk/>
            <pc:sldMk cId="1996240887" sldId="951"/>
            <ac:picMk id="217" creationId="{1BD265DE-DD11-E79A-6BAD-4FDB07BFC635}"/>
          </ac:picMkLst>
        </pc:picChg>
        <pc:picChg chg="add mod">
          <ac:chgData name="Sara Stefanelli" userId="28379992-202e-4e1a-937a-f527eb785219" providerId="ADAL" clId="{4E021F60-BCE3-472A-86A5-9B32C4E90753}" dt="2024-10-18T15:11:39.999" v="4760" actId="208"/>
          <ac:picMkLst>
            <pc:docMk/>
            <pc:sldMk cId="1996240887" sldId="951"/>
            <ac:picMk id="220" creationId="{5844B2DC-4CCB-03FC-1AEC-5B9858236254}"/>
          </ac:picMkLst>
        </pc:picChg>
        <pc:picChg chg="add mod">
          <ac:chgData name="Sara Stefanelli" userId="28379992-202e-4e1a-937a-f527eb785219" providerId="ADAL" clId="{4E021F60-BCE3-472A-86A5-9B32C4E90753}" dt="2024-10-18T15:12:00.051" v="4763" actId="208"/>
          <ac:picMkLst>
            <pc:docMk/>
            <pc:sldMk cId="1996240887" sldId="951"/>
            <ac:picMk id="222" creationId="{8707F0AE-615C-1DE1-3119-08F0EB82B4BA}"/>
          </ac:picMkLst>
        </pc:picChg>
        <pc:cxnChg chg="mod">
          <ac:chgData name="Sara Stefanelli" userId="28379992-202e-4e1a-937a-f527eb785219" providerId="ADAL" clId="{4E021F60-BCE3-472A-86A5-9B32C4E90753}" dt="2024-10-18T14:56:06.641" v="4405" actId="208"/>
          <ac:cxnSpMkLst>
            <pc:docMk/>
            <pc:sldMk cId="1996240887" sldId="951"/>
            <ac:cxnSpMk id="54" creationId="{E680C5D3-4DA2-AC53-ED07-544182074E47}"/>
          </ac:cxnSpMkLst>
        </pc:cxnChg>
        <pc:cxnChg chg="del mod">
          <ac:chgData name="Sara Stefanelli" userId="28379992-202e-4e1a-937a-f527eb785219" providerId="ADAL" clId="{4E021F60-BCE3-472A-86A5-9B32C4E90753}" dt="2024-10-18T09:33:29.891" v="308" actId="478"/>
          <ac:cxnSpMkLst>
            <pc:docMk/>
            <pc:sldMk cId="1996240887" sldId="951"/>
            <ac:cxnSpMk id="98" creationId="{6F470B0A-2D8A-DA61-4185-84C1836E8EE2}"/>
          </ac:cxnSpMkLst>
        </pc:cxnChg>
        <pc:cxnChg chg="mod">
          <ac:chgData name="Sara Stefanelli" userId="28379992-202e-4e1a-937a-f527eb785219" providerId="ADAL" clId="{4E021F60-BCE3-472A-86A5-9B32C4E90753}" dt="2024-10-18T14:51:40.360" v="4092" actId="478"/>
          <ac:cxnSpMkLst>
            <pc:docMk/>
            <pc:sldMk cId="1996240887" sldId="951"/>
            <ac:cxnSpMk id="104" creationId="{EA6B4A66-875B-DDAE-4594-023C6BD01BB5}"/>
          </ac:cxnSpMkLst>
        </pc:cxnChg>
        <pc:cxnChg chg="mod">
          <ac:chgData name="Sara Stefanelli" userId="28379992-202e-4e1a-937a-f527eb785219" providerId="ADAL" clId="{4E021F60-BCE3-472A-86A5-9B32C4E90753}" dt="2024-10-18T14:52:06.243" v="4098" actId="478"/>
          <ac:cxnSpMkLst>
            <pc:docMk/>
            <pc:sldMk cId="1996240887" sldId="951"/>
            <ac:cxnSpMk id="145" creationId="{B25D32B0-E9E9-18EB-06B5-F8DEBD1A590D}"/>
          </ac:cxnSpMkLst>
        </pc:cxnChg>
      </pc:sldChg>
      <pc:sldChg chg="addSp delSp modSp mod">
        <pc:chgData name="Sara Stefanelli" userId="28379992-202e-4e1a-937a-f527eb785219" providerId="ADAL" clId="{4E021F60-BCE3-472A-86A5-9B32C4E90753}" dt="2024-10-18T16:07:08.529" v="6539" actId="113"/>
        <pc:sldMkLst>
          <pc:docMk/>
          <pc:sldMk cId="965988542" sldId="952"/>
        </pc:sldMkLst>
        <pc:spChg chg="mod">
          <ac:chgData name="Sara Stefanelli" userId="28379992-202e-4e1a-937a-f527eb785219" providerId="ADAL" clId="{4E021F60-BCE3-472A-86A5-9B32C4E90753}" dt="2024-10-18T16:05:24.697" v="6495" actId="20577"/>
          <ac:spMkLst>
            <pc:docMk/>
            <pc:sldMk cId="965988542" sldId="952"/>
            <ac:spMk id="4" creationId="{7255BFD5-259E-AD3C-C9A4-CC41BC624D26}"/>
          </ac:spMkLst>
        </pc:spChg>
        <pc:spChg chg="del mod">
          <ac:chgData name="Sara Stefanelli" userId="28379992-202e-4e1a-937a-f527eb785219" providerId="ADAL" clId="{4E021F60-BCE3-472A-86A5-9B32C4E90753}" dt="2024-10-18T15:53:37.017" v="5822" actId="478"/>
          <ac:spMkLst>
            <pc:docMk/>
            <pc:sldMk cId="965988542" sldId="952"/>
            <ac:spMk id="10" creationId="{886EC0ED-0F5F-C62B-5D7F-EB11A43C9A47}"/>
          </ac:spMkLst>
        </pc:spChg>
        <pc:spChg chg="mod">
          <ac:chgData name="Sara Stefanelli" userId="28379992-202e-4e1a-937a-f527eb785219" providerId="ADAL" clId="{4E021F60-BCE3-472A-86A5-9B32C4E90753}" dt="2024-10-18T16:07:08.529" v="6539" actId="113"/>
          <ac:spMkLst>
            <pc:docMk/>
            <pc:sldMk cId="965988542" sldId="952"/>
            <ac:spMk id="12" creationId="{501CF16E-D7EF-2194-2AEF-9A2A32FEC858}"/>
          </ac:spMkLst>
        </pc:spChg>
        <pc:spChg chg="add mod">
          <ac:chgData name="Sara Stefanelli" userId="28379992-202e-4e1a-937a-f527eb785219" providerId="ADAL" clId="{4E021F60-BCE3-472A-86A5-9B32C4E90753}" dt="2024-10-18T16:06:51.016" v="6533" actId="1035"/>
          <ac:spMkLst>
            <pc:docMk/>
            <pc:sldMk cId="965988542" sldId="952"/>
            <ac:spMk id="16" creationId="{E0B21747-E00C-693E-7A7E-57877473DFBA}"/>
          </ac:spMkLst>
        </pc:spChg>
        <pc:spChg chg="add mod">
          <ac:chgData name="Sara Stefanelli" userId="28379992-202e-4e1a-937a-f527eb785219" providerId="ADAL" clId="{4E021F60-BCE3-472A-86A5-9B32C4E90753}" dt="2024-10-18T16:04:46.220" v="6484" actId="113"/>
          <ac:spMkLst>
            <pc:docMk/>
            <pc:sldMk cId="965988542" sldId="952"/>
            <ac:spMk id="17" creationId="{6DF6B616-985F-B823-B99A-536F20F0F345}"/>
          </ac:spMkLst>
        </pc:spChg>
        <pc:spChg chg="add mod">
          <ac:chgData name="Sara Stefanelli" userId="28379992-202e-4e1a-937a-f527eb785219" providerId="ADAL" clId="{4E021F60-BCE3-472A-86A5-9B32C4E90753}" dt="2024-10-18T16:05:07.474" v="6485" actId="113"/>
          <ac:spMkLst>
            <pc:docMk/>
            <pc:sldMk cId="965988542" sldId="952"/>
            <ac:spMk id="20" creationId="{70011B24-7255-4568-FE00-1975780F4739}"/>
          </ac:spMkLst>
        </pc:spChg>
        <pc:spChg chg="del mod">
          <ac:chgData name="Sara Stefanelli" userId="28379992-202e-4e1a-937a-f527eb785219" providerId="ADAL" clId="{4E021F60-BCE3-472A-86A5-9B32C4E90753}" dt="2024-10-18T15:55:45.809" v="6038" actId="478"/>
          <ac:spMkLst>
            <pc:docMk/>
            <pc:sldMk cId="965988542" sldId="952"/>
            <ac:spMk id="31" creationId="{E4DADDA8-9B7F-C821-166E-57490EE40EC8}"/>
          </ac:spMkLst>
        </pc:spChg>
        <pc:spChg chg="mod topLvl">
          <ac:chgData name="Sara Stefanelli" userId="28379992-202e-4e1a-937a-f527eb785219" providerId="ADAL" clId="{4E021F60-BCE3-472A-86A5-9B32C4E90753}" dt="2024-10-18T16:06:44.465" v="6532" actId="3064"/>
          <ac:spMkLst>
            <pc:docMk/>
            <pc:sldMk cId="965988542" sldId="952"/>
            <ac:spMk id="35" creationId="{B07193D6-3F78-E524-5594-5811FDBB4038}"/>
          </ac:spMkLst>
        </pc:spChg>
        <pc:grpChg chg="del mod">
          <ac:chgData name="Sara Stefanelli" userId="28379992-202e-4e1a-937a-f527eb785219" providerId="ADAL" clId="{4E021F60-BCE3-472A-86A5-9B32C4E90753}" dt="2024-10-18T16:06:01.398" v="6519" actId="21"/>
          <ac:grpSpMkLst>
            <pc:docMk/>
            <pc:sldMk cId="965988542" sldId="952"/>
            <ac:grpSpMk id="6" creationId="{C2CBDB48-D147-C6C1-45F6-AA7A3991F70B}"/>
          </ac:grpSpMkLst>
        </pc:grpChg>
        <pc:picChg chg="mod">
          <ac:chgData name="Sara Stefanelli" userId="28379992-202e-4e1a-937a-f527eb785219" providerId="ADAL" clId="{4E021F60-BCE3-472A-86A5-9B32C4E90753}" dt="2024-10-18T15:56:47.262" v="6135" actId="1036"/>
          <ac:picMkLst>
            <pc:docMk/>
            <pc:sldMk cId="965988542" sldId="952"/>
            <ac:picMk id="15" creationId="{7DC804FF-6A56-88B4-3C2B-1602BC88D505}"/>
          </ac:picMkLst>
        </pc:picChg>
        <pc:picChg chg="add mod">
          <ac:chgData name="Sara Stefanelli" userId="28379992-202e-4e1a-937a-f527eb785219" providerId="ADAL" clId="{4E021F60-BCE3-472A-86A5-9B32C4E90753}" dt="2024-10-18T15:58:33.412" v="6192" actId="1076"/>
          <ac:picMkLst>
            <pc:docMk/>
            <pc:sldMk cId="965988542" sldId="952"/>
            <ac:picMk id="19" creationId="{D1B06B6F-86B9-89F2-C520-C56760407EC5}"/>
          </ac:picMkLst>
        </pc:picChg>
        <pc:picChg chg="add mod">
          <ac:chgData name="Sara Stefanelli" userId="28379992-202e-4e1a-937a-f527eb785219" providerId="ADAL" clId="{4E021F60-BCE3-472A-86A5-9B32C4E90753}" dt="2024-10-18T16:06:25.222" v="6528" actId="1076"/>
          <ac:picMkLst>
            <pc:docMk/>
            <pc:sldMk cId="965988542" sldId="952"/>
            <ac:picMk id="21" creationId="{3DC3C466-F437-0C63-0919-93506B667056}"/>
          </ac:picMkLst>
        </pc:picChg>
        <pc:picChg chg="del mod topLvl">
          <ac:chgData name="Sara Stefanelli" userId="28379992-202e-4e1a-937a-f527eb785219" providerId="ADAL" clId="{4E021F60-BCE3-472A-86A5-9B32C4E90753}" dt="2024-10-18T16:06:01.398" v="6519" actId="21"/>
          <ac:picMkLst>
            <pc:docMk/>
            <pc:sldMk cId="965988542" sldId="952"/>
            <ac:picMk id="32" creationId="{3DC3C466-F437-0C63-0919-93506B667056}"/>
          </ac:picMkLst>
        </pc:picChg>
      </pc:sldChg>
      <pc:sldChg chg="del">
        <pc:chgData name="Sara Stefanelli" userId="28379992-202e-4e1a-937a-f527eb785219" providerId="ADAL" clId="{4E021F60-BCE3-472A-86A5-9B32C4E90753}" dt="2024-10-18T15:40:56.866" v="5318" actId="47"/>
        <pc:sldMkLst>
          <pc:docMk/>
          <pc:sldMk cId="3101067134" sldId="953"/>
        </pc:sldMkLst>
      </pc:sldChg>
    </pc:docChg>
  </pc:docChgLst>
  <pc:docChgLst>
    <pc:chgData name="Sara Martinelli" userId="75ed86f4-934f-4941-b879-5874234094a0" providerId="ADAL" clId="{A46834C7-5623-4B8B-A057-6350E859B5F4}"/>
    <pc:docChg chg="undo redo custSel addSld delSld modSld sldOrd">
      <pc:chgData name="Sara Martinelli" userId="75ed86f4-934f-4941-b879-5874234094a0" providerId="ADAL" clId="{A46834C7-5623-4B8B-A057-6350E859B5F4}" dt="2024-08-30T08:33:35.532" v="999" actId="1076"/>
      <pc:docMkLst>
        <pc:docMk/>
      </pc:docMkLst>
      <pc:sldChg chg="addSp delSp modSp new mod">
        <pc:chgData name="Sara Martinelli" userId="75ed86f4-934f-4941-b879-5874234094a0" providerId="ADAL" clId="{A46834C7-5623-4B8B-A057-6350E859B5F4}" dt="2024-08-30T08:25:17.010" v="880" actId="1076"/>
        <pc:sldMkLst>
          <pc:docMk/>
          <pc:sldMk cId="2340434301" sldId="271"/>
        </pc:sldMkLst>
        <pc:spChg chg="add del mod">
          <ac:chgData name="Sara Martinelli" userId="75ed86f4-934f-4941-b879-5874234094a0" providerId="ADAL" clId="{A46834C7-5623-4B8B-A057-6350E859B5F4}" dt="2024-08-28T09:31:51.052" v="208" actId="478"/>
          <ac:spMkLst>
            <pc:docMk/>
            <pc:sldMk cId="2340434301" sldId="271"/>
            <ac:spMk id="3" creationId="{758DD40B-29B3-5488-0106-D99ACE8E9F48}"/>
          </ac:spMkLst>
        </pc:spChg>
        <pc:spChg chg="add del mod">
          <ac:chgData name="Sara Martinelli" userId="75ed86f4-934f-4941-b879-5874234094a0" providerId="ADAL" clId="{A46834C7-5623-4B8B-A057-6350E859B5F4}" dt="2024-08-30T08:21:28.407" v="817" actId="478"/>
          <ac:spMkLst>
            <pc:docMk/>
            <pc:sldMk cId="2340434301" sldId="271"/>
            <ac:spMk id="3" creationId="{B8F0BC68-2F0E-FC6E-FD83-94D0D7E122CF}"/>
          </ac:spMkLst>
        </pc:spChg>
        <pc:spChg chg="add mod">
          <ac:chgData name="Sara Martinelli" userId="75ed86f4-934f-4941-b879-5874234094a0" providerId="ADAL" clId="{A46834C7-5623-4B8B-A057-6350E859B5F4}" dt="2024-08-30T08:18:56.783" v="796" actId="1076"/>
          <ac:spMkLst>
            <pc:docMk/>
            <pc:sldMk cId="2340434301" sldId="271"/>
            <ac:spMk id="4" creationId="{E07F9A42-0AD2-4F88-622D-CB1DE5577DE0}"/>
          </ac:spMkLst>
        </pc:spChg>
        <pc:spChg chg="add del mod">
          <ac:chgData name="Sara Martinelli" userId="75ed86f4-934f-4941-b879-5874234094a0" providerId="ADAL" clId="{A46834C7-5623-4B8B-A057-6350E859B5F4}" dt="2024-08-30T08:18:54.049" v="794" actId="478"/>
          <ac:spMkLst>
            <pc:docMk/>
            <pc:sldMk cId="2340434301" sldId="271"/>
            <ac:spMk id="5" creationId="{B590070D-515A-57DF-036C-25400B1945B9}"/>
          </ac:spMkLst>
        </pc:spChg>
        <pc:spChg chg="mod">
          <ac:chgData name="Sara Martinelli" userId="75ed86f4-934f-4941-b879-5874234094a0" providerId="ADAL" clId="{A46834C7-5623-4B8B-A057-6350E859B5F4}" dt="2024-08-29T07:46:34.998" v="277" actId="13926"/>
          <ac:spMkLst>
            <pc:docMk/>
            <pc:sldMk cId="2340434301" sldId="271"/>
            <ac:spMk id="7" creationId="{449CC339-91AD-D680-716E-0F59250D582A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9" creationId="{CD9EC80C-0C3D-8FFB-E81F-42BB2406D024}"/>
          </ac:spMkLst>
        </pc:spChg>
        <pc:spChg chg="mod">
          <ac:chgData name="Sara Martinelli" userId="75ed86f4-934f-4941-b879-5874234094a0" providerId="ADAL" clId="{A46834C7-5623-4B8B-A057-6350E859B5F4}" dt="2024-08-29T07:46:37.917" v="278" actId="13926"/>
          <ac:spMkLst>
            <pc:docMk/>
            <pc:sldMk cId="2340434301" sldId="271"/>
            <ac:spMk id="11" creationId="{D0C2E810-F7F2-BA17-05EE-5836BB475BB1}"/>
          </ac:spMkLst>
        </pc:spChg>
        <pc:spChg chg="mod">
          <ac:chgData name="Sara Martinelli" userId="75ed86f4-934f-4941-b879-5874234094a0" providerId="ADAL" clId="{A46834C7-5623-4B8B-A057-6350E859B5F4}" dt="2024-08-29T07:46:41.900" v="279" actId="13926"/>
          <ac:spMkLst>
            <pc:docMk/>
            <pc:sldMk cId="2340434301" sldId="271"/>
            <ac:spMk id="13" creationId="{BC32FDDC-DD50-C395-E13F-AC5589745F8F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14" creationId="{E07A500A-4697-7E6D-DB90-7285B8FFBAFE}"/>
          </ac:spMkLst>
        </pc:spChg>
        <pc:spChg chg="add del mod">
          <ac:chgData name="Sara Martinelli" userId="75ed86f4-934f-4941-b879-5874234094a0" providerId="ADAL" clId="{A46834C7-5623-4B8B-A057-6350E859B5F4}" dt="2024-08-30T08:25:17.010" v="880" actId="1076"/>
          <ac:spMkLst>
            <pc:docMk/>
            <pc:sldMk cId="2340434301" sldId="271"/>
            <ac:spMk id="15" creationId="{4C5E5BF4-3952-07E3-8BA3-489272337AFA}"/>
          </ac:spMkLst>
        </pc:spChg>
        <pc:spChg chg="add mod">
          <ac:chgData name="Sara Martinelli" userId="75ed86f4-934f-4941-b879-5874234094a0" providerId="ADAL" clId="{A46834C7-5623-4B8B-A057-6350E859B5F4}" dt="2024-08-28T08:33:23.670" v="47" actId="1036"/>
          <ac:spMkLst>
            <pc:docMk/>
            <pc:sldMk cId="2340434301" sldId="271"/>
            <ac:spMk id="16" creationId="{FB78431B-97B9-6F0D-CCC3-8DA06A8315B1}"/>
          </ac:spMkLst>
        </pc:spChg>
        <pc:spChg chg="add mod">
          <ac:chgData name="Sara Martinelli" userId="75ed86f4-934f-4941-b879-5874234094a0" providerId="ADAL" clId="{A46834C7-5623-4B8B-A057-6350E859B5F4}" dt="2024-08-28T08:33:23.670" v="47" actId="1036"/>
          <ac:spMkLst>
            <pc:docMk/>
            <pc:sldMk cId="2340434301" sldId="271"/>
            <ac:spMk id="17" creationId="{63BC4C8E-271C-850F-7714-AE62D45E7BD1}"/>
          </ac:spMkLst>
        </pc:spChg>
        <pc:spChg chg="add del mod">
          <ac:chgData name="Sara Martinelli" userId="75ed86f4-934f-4941-b879-5874234094a0" providerId="ADAL" clId="{A46834C7-5623-4B8B-A057-6350E859B5F4}" dt="2024-08-30T08:18:54.049" v="794" actId="478"/>
          <ac:spMkLst>
            <pc:docMk/>
            <pc:sldMk cId="2340434301" sldId="271"/>
            <ac:spMk id="19" creationId="{10793C47-54AE-09AD-CB63-C081E5B5DD30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20" creationId="{E0F5CA67-2D16-58E8-C6FF-056334DB9DE2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21" creationId="{0623F3A5-20DC-BAB6-45C3-29578C0E25EF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23" creationId="{EA14660C-9C95-68B4-E6B7-955069D66372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25" creationId="{2513F389-6A57-14DD-A75A-1C7C3C120AFF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27" creationId="{A9F65233-87DF-2556-2161-815EFF9D3C2A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29" creationId="{D7C6068C-FE9C-CACB-72C6-978BF562F8E9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30" creationId="{FC1CAD63-0098-E023-4CA4-13173ABC23CD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1" creationId="{E9DC8CFD-2B80-EEB6-5184-AA4D1AFFDE82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2" creationId="{461E2076-DA7B-BB77-0AE6-9203E4CAA924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3" creationId="{6370027F-F909-466F-BFFF-B29C7FC7CBDF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5" creationId="{C2EA9EB7-EDD7-6564-E434-8D4C90272CAE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7" creationId="{34A5AC91-5917-BBD0-9B9C-E775E10A2612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38" creationId="{B35B5AF6-C641-4F6D-8535-A8DD91AE1B76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40" creationId="{830DF0D0-5B4C-4324-5146-7155CF0ACA99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42" creationId="{B041743D-A38C-B5EE-42DF-A043A60701B6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44" creationId="{A4D29D62-11CD-DF4A-CD5C-CC82BE755A92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46" creationId="{CFD5C2AD-29C5-9241-CEF2-D130F6DA0C53}"/>
          </ac:spMkLst>
        </pc:spChg>
        <pc:spChg chg="mod">
          <ac:chgData name="Sara Martinelli" userId="75ed86f4-934f-4941-b879-5874234094a0" providerId="ADAL" clId="{A46834C7-5623-4B8B-A057-6350E859B5F4}" dt="2024-08-28T08:31:28.297" v="22"/>
          <ac:spMkLst>
            <pc:docMk/>
            <pc:sldMk cId="2340434301" sldId="271"/>
            <ac:spMk id="47" creationId="{DEB96007-483D-F2EC-8231-BED968C14DFF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48" creationId="{84013E4B-4355-8B6C-28E9-0EBC8F284B8D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49" creationId="{4630200E-FA36-49C5-8B9A-35E2B8AFE858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50" creationId="{384365D3-6A40-E3FF-671A-D5B0B06CB331}"/>
          </ac:spMkLst>
        </pc:spChg>
        <pc:spChg chg="add del mod">
          <ac:chgData name="Sara Martinelli" userId="75ed86f4-934f-4941-b879-5874234094a0" providerId="ADAL" clId="{A46834C7-5623-4B8B-A057-6350E859B5F4}" dt="2024-08-28T08:33:16.863" v="32" actId="478"/>
          <ac:spMkLst>
            <pc:docMk/>
            <pc:sldMk cId="2340434301" sldId="271"/>
            <ac:spMk id="52" creationId="{4474EEEC-A78D-42FA-ED2F-0ABFDA0C8867}"/>
          </ac:spMkLst>
        </pc:spChg>
        <pc:spChg chg="add mod">
          <ac:chgData name="Sara Martinelli" userId="75ed86f4-934f-4941-b879-5874234094a0" providerId="ADAL" clId="{A46834C7-5623-4B8B-A057-6350E859B5F4}" dt="2024-08-28T09:42:23.473" v="245" actId="14100"/>
          <ac:spMkLst>
            <pc:docMk/>
            <pc:sldMk cId="2340434301" sldId="271"/>
            <ac:spMk id="55" creationId="{2347C4B5-D2D3-2E23-1CE8-EF4180C46FB2}"/>
          </ac:spMkLst>
        </pc:spChg>
        <pc:spChg chg="add mod">
          <ac:chgData name="Sara Martinelli" userId="75ed86f4-934f-4941-b879-5874234094a0" providerId="ADAL" clId="{A46834C7-5623-4B8B-A057-6350E859B5F4}" dt="2024-08-29T07:50:49.490" v="298" actId="1076"/>
          <ac:spMkLst>
            <pc:docMk/>
            <pc:sldMk cId="2340434301" sldId="271"/>
            <ac:spMk id="56" creationId="{BA1939AB-DDE0-F235-2A7B-9B6CA0B94ECE}"/>
          </ac:spMkLst>
        </pc:spChg>
        <pc:grpChg chg="add del mod">
          <ac:chgData name="Sara Martinelli" userId="75ed86f4-934f-4941-b879-5874234094a0" providerId="ADAL" clId="{A46834C7-5623-4B8B-A057-6350E859B5F4}" dt="2024-08-30T08:18:54.049" v="794" actId="478"/>
          <ac:grpSpMkLst>
            <pc:docMk/>
            <pc:sldMk cId="2340434301" sldId="271"/>
            <ac:grpSpMk id="6" creationId="{C879D809-4DA0-A10E-BB32-4D99AC052E0D}"/>
          </ac:grpSpMkLst>
        </pc:grpChg>
        <pc:grpChg chg="mod">
          <ac:chgData name="Sara Martinelli" userId="75ed86f4-934f-4941-b879-5874234094a0" providerId="ADAL" clId="{A46834C7-5623-4B8B-A057-6350E859B5F4}" dt="2024-08-28T08:31:28.297" v="22"/>
          <ac:grpSpMkLst>
            <pc:docMk/>
            <pc:sldMk cId="2340434301" sldId="271"/>
            <ac:grpSpMk id="8" creationId="{5901FFD7-4516-7CAB-5CD4-CC278C144E95}"/>
          </ac:grpSpMkLst>
        </pc:grpChg>
        <pc:grpChg chg="add del mod">
          <ac:chgData name="Sara Martinelli" userId="75ed86f4-934f-4941-b879-5874234094a0" providerId="ADAL" clId="{A46834C7-5623-4B8B-A057-6350E859B5F4}" dt="2024-08-30T08:18:54.049" v="794" actId="478"/>
          <ac:grpSpMkLst>
            <pc:docMk/>
            <pc:sldMk cId="2340434301" sldId="271"/>
            <ac:grpSpMk id="12" creationId="{09CFA2E9-E400-6633-9C32-3DDCD6474407}"/>
          </ac:grpSpMkLst>
        </pc:grpChg>
        <pc:grpChg chg="add del mod">
          <ac:chgData name="Sara Martinelli" userId="75ed86f4-934f-4941-b879-5874234094a0" providerId="ADAL" clId="{A46834C7-5623-4B8B-A057-6350E859B5F4}" dt="2024-08-28T08:33:16.863" v="32" actId="478"/>
          <ac:grpSpMkLst>
            <pc:docMk/>
            <pc:sldMk cId="2340434301" sldId="271"/>
            <ac:grpSpMk id="22" creationId="{745CCDE7-78E0-D16E-23BE-F04134C03D0C}"/>
          </ac:grpSpMkLst>
        </pc:grpChg>
        <pc:grpChg chg="mod">
          <ac:chgData name="Sara Martinelli" userId="75ed86f4-934f-4941-b879-5874234094a0" providerId="ADAL" clId="{A46834C7-5623-4B8B-A057-6350E859B5F4}" dt="2024-08-28T08:31:28.297" v="22"/>
          <ac:grpSpMkLst>
            <pc:docMk/>
            <pc:sldMk cId="2340434301" sldId="271"/>
            <ac:grpSpMk id="24" creationId="{08E68E2B-2A85-7772-66A6-F2C784550CF5}"/>
          </ac:grpSpMkLst>
        </pc:grpChg>
        <pc:grpChg chg="add del mod">
          <ac:chgData name="Sara Martinelli" userId="75ed86f4-934f-4941-b879-5874234094a0" providerId="ADAL" clId="{A46834C7-5623-4B8B-A057-6350E859B5F4}" dt="2024-08-28T08:33:16.863" v="32" actId="478"/>
          <ac:grpSpMkLst>
            <pc:docMk/>
            <pc:sldMk cId="2340434301" sldId="271"/>
            <ac:grpSpMk id="28" creationId="{F4602E54-8771-743B-9E8C-2F5DE04FA5AA}"/>
          </ac:grpSpMkLst>
        </pc:grpChg>
        <pc:grpChg chg="add del mod">
          <ac:chgData name="Sara Martinelli" userId="75ed86f4-934f-4941-b879-5874234094a0" providerId="ADAL" clId="{A46834C7-5623-4B8B-A057-6350E859B5F4}" dt="2024-08-28T08:33:16.863" v="32" actId="478"/>
          <ac:grpSpMkLst>
            <pc:docMk/>
            <pc:sldMk cId="2340434301" sldId="271"/>
            <ac:grpSpMk id="39" creationId="{4A7946D4-B45E-A848-03AB-120CDF9178E9}"/>
          </ac:grpSpMkLst>
        </pc:grpChg>
        <pc:grpChg chg="mod">
          <ac:chgData name="Sara Martinelli" userId="75ed86f4-934f-4941-b879-5874234094a0" providerId="ADAL" clId="{A46834C7-5623-4B8B-A057-6350E859B5F4}" dt="2024-08-28T08:31:28.297" v="22"/>
          <ac:grpSpMkLst>
            <pc:docMk/>
            <pc:sldMk cId="2340434301" sldId="271"/>
            <ac:grpSpMk id="41" creationId="{90FC9376-C70E-9496-D575-04F3C82753C8}"/>
          </ac:grpSpMkLst>
        </pc:grpChg>
        <pc:grpChg chg="add del mod">
          <ac:chgData name="Sara Martinelli" userId="75ed86f4-934f-4941-b879-5874234094a0" providerId="ADAL" clId="{A46834C7-5623-4B8B-A057-6350E859B5F4}" dt="2024-08-28T08:33:16.863" v="32" actId="478"/>
          <ac:grpSpMkLst>
            <pc:docMk/>
            <pc:sldMk cId="2340434301" sldId="271"/>
            <ac:grpSpMk id="45" creationId="{095E2924-3F42-6281-D365-A961B076C566}"/>
          </ac:grpSpMkLst>
        </pc:grpChg>
        <pc:graphicFrameChg chg="mod">
          <ac:chgData name="Sara Martinelli" userId="75ed86f4-934f-4941-b879-5874234094a0" providerId="ADAL" clId="{A46834C7-5623-4B8B-A057-6350E859B5F4}" dt="2024-08-28T09:38:36.185" v="218" actId="14100"/>
          <ac:graphicFrameMkLst>
            <pc:docMk/>
            <pc:sldMk cId="2340434301" sldId="271"/>
            <ac:graphicFrameMk id="10" creationId="{0FD7EDF4-1446-0631-533B-354611E61519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30T08:19:01.365" v="797" actId="478"/>
          <ac:graphicFrameMkLst>
            <pc:docMk/>
            <pc:sldMk cId="2340434301" sldId="271"/>
            <ac:graphicFrameMk id="18" creationId="{13A83550-9F9D-6C20-1225-ED36CB3F85AE}"/>
          </ac:graphicFrameMkLst>
        </pc:graphicFrameChg>
        <pc:graphicFrameChg chg="mod">
          <ac:chgData name="Sara Martinelli" userId="75ed86f4-934f-4941-b879-5874234094a0" providerId="ADAL" clId="{A46834C7-5623-4B8B-A057-6350E859B5F4}" dt="2024-08-28T08:31:28.297" v="22"/>
          <ac:graphicFrameMkLst>
            <pc:docMk/>
            <pc:sldMk cId="2340434301" sldId="271"/>
            <ac:graphicFrameMk id="26" creationId="{8977674F-44A9-0A73-2D39-59A84F5C2A1D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28T08:33:16.863" v="32" actId="478"/>
          <ac:graphicFrameMkLst>
            <pc:docMk/>
            <pc:sldMk cId="2340434301" sldId="271"/>
            <ac:graphicFrameMk id="34" creationId="{941A013B-72AB-23F7-1812-5F91EF9095D5}"/>
          </ac:graphicFrameMkLst>
        </pc:graphicFrameChg>
        <pc:graphicFrameChg chg="mod">
          <ac:chgData name="Sara Martinelli" userId="75ed86f4-934f-4941-b879-5874234094a0" providerId="ADAL" clId="{A46834C7-5623-4B8B-A057-6350E859B5F4}" dt="2024-08-28T08:31:28.297" v="22"/>
          <ac:graphicFrameMkLst>
            <pc:docMk/>
            <pc:sldMk cId="2340434301" sldId="271"/>
            <ac:graphicFrameMk id="43" creationId="{A2FD68EC-5A9B-5B97-F48F-0D7F75B831F8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28T08:33:16.863" v="32" actId="478"/>
          <ac:graphicFrameMkLst>
            <pc:docMk/>
            <pc:sldMk cId="2340434301" sldId="271"/>
            <ac:graphicFrameMk id="51" creationId="{2BDB58F8-62EE-8106-9D66-BD4290BE1C09}"/>
          </ac:graphicFrameMkLst>
        </pc:graphicFrameChg>
        <pc:picChg chg="add mod">
          <ac:chgData name="Sara Martinelli" userId="75ed86f4-934f-4941-b879-5874234094a0" providerId="ADAL" clId="{A46834C7-5623-4B8B-A057-6350E859B5F4}" dt="2024-08-28T08:33:23.670" v="47" actId="1036"/>
          <ac:picMkLst>
            <pc:docMk/>
            <pc:sldMk cId="2340434301" sldId="271"/>
            <ac:picMk id="36" creationId="{5F1EBA0E-4841-D3FF-D8A4-8F4A7328A47F}"/>
          </ac:picMkLst>
        </pc:picChg>
        <pc:picChg chg="add del mod">
          <ac:chgData name="Sara Martinelli" userId="75ed86f4-934f-4941-b879-5874234094a0" providerId="ADAL" clId="{A46834C7-5623-4B8B-A057-6350E859B5F4}" dt="2024-08-28T08:33:16.863" v="32" actId="478"/>
          <ac:picMkLst>
            <pc:docMk/>
            <pc:sldMk cId="2340434301" sldId="271"/>
            <ac:picMk id="53" creationId="{3599B9B1-C7BA-12A4-4231-4B8EF48CAE72}"/>
          </ac:picMkLst>
        </pc:picChg>
        <pc:picChg chg="add del mod">
          <ac:chgData name="Sara Martinelli" userId="75ed86f4-934f-4941-b879-5874234094a0" providerId="ADAL" clId="{A46834C7-5623-4B8B-A057-6350E859B5F4}" dt="2024-08-28T08:33:16.863" v="32" actId="478"/>
          <ac:picMkLst>
            <pc:docMk/>
            <pc:sldMk cId="2340434301" sldId="271"/>
            <ac:picMk id="54" creationId="{B4806B2B-713B-4322-A6E2-C952F776B9F4}"/>
          </ac:picMkLst>
        </pc:picChg>
      </pc:sldChg>
      <pc:sldChg chg="addSp delSp modSp add mod">
        <pc:chgData name="Sara Martinelli" userId="75ed86f4-934f-4941-b879-5874234094a0" providerId="ADAL" clId="{A46834C7-5623-4B8B-A057-6350E859B5F4}" dt="2024-08-28T08:29:46.220" v="20" actId="1076"/>
        <pc:sldMkLst>
          <pc:docMk/>
          <pc:sldMk cId="524262951" sldId="272"/>
        </pc:sldMkLst>
        <pc:spChg chg="mod">
          <ac:chgData name="Sara Martinelli" userId="75ed86f4-934f-4941-b879-5874234094a0" providerId="ADAL" clId="{A46834C7-5623-4B8B-A057-6350E859B5F4}" dt="2024-08-28T08:25:51.720" v="3"/>
          <ac:spMkLst>
            <pc:docMk/>
            <pc:sldMk cId="524262951" sldId="272"/>
            <ac:spMk id="3" creationId="{633734D9-4A3F-624A-1A56-C9FE19D7BCD2}"/>
          </ac:spMkLst>
        </pc:spChg>
        <pc:spChg chg="mod">
          <ac:chgData name="Sara Martinelli" userId="75ed86f4-934f-4941-b879-5874234094a0" providerId="ADAL" clId="{A46834C7-5623-4B8B-A057-6350E859B5F4}" dt="2024-08-28T08:25:57.815" v="6" actId="20577"/>
          <ac:spMkLst>
            <pc:docMk/>
            <pc:sldMk cId="524262951" sldId="272"/>
            <ac:spMk id="7" creationId="{93B87B81-D5B0-C4F9-178D-8134CF55FA56}"/>
          </ac:spMkLst>
        </pc:spChg>
        <pc:spChg chg="mod">
          <ac:chgData name="Sara Martinelli" userId="75ed86f4-934f-4941-b879-5874234094a0" providerId="ADAL" clId="{A46834C7-5623-4B8B-A057-6350E859B5F4}" dt="2024-08-28T08:29:32.841" v="16"/>
          <ac:spMkLst>
            <pc:docMk/>
            <pc:sldMk cId="524262951" sldId="272"/>
            <ac:spMk id="9" creationId="{A383072E-6E01-B04E-F04A-E093C8022482}"/>
          </ac:spMkLst>
        </pc:spChg>
        <pc:spChg chg="mod">
          <ac:chgData name="Sara Martinelli" userId="75ed86f4-934f-4941-b879-5874234094a0" providerId="ADAL" clId="{A46834C7-5623-4B8B-A057-6350E859B5F4}" dt="2024-08-28T08:29:38.519" v="19" actId="20577"/>
          <ac:spMkLst>
            <pc:docMk/>
            <pc:sldMk cId="524262951" sldId="272"/>
            <ac:spMk id="10" creationId="{B4963F63-36F8-738A-2B4E-C5CC451AF264}"/>
          </ac:spMkLst>
        </pc:spChg>
        <pc:spChg chg="mod">
          <ac:chgData name="Sara Martinelli" userId="75ed86f4-934f-4941-b879-5874234094a0" providerId="ADAL" clId="{A46834C7-5623-4B8B-A057-6350E859B5F4}" dt="2024-08-28T08:29:18.445" v="14" actId="207"/>
          <ac:spMkLst>
            <pc:docMk/>
            <pc:sldMk cId="524262951" sldId="272"/>
            <ac:spMk id="18" creationId="{7B3242C2-387E-4E63-ADA6-A15BB405B58C}"/>
          </ac:spMkLst>
        </pc:spChg>
        <pc:spChg chg="mod">
          <ac:chgData name="Sara Martinelli" userId="75ed86f4-934f-4941-b879-5874234094a0" providerId="ADAL" clId="{A46834C7-5623-4B8B-A057-6350E859B5F4}" dt="2024-08-28T08:28:52.197" v="10" actId="207"/>
          <ac:spMkLst>
            <pc:docMk/>
            <pc:sldMk cId="524262951" sldId="272"/>
            <ac:spMk id="20" creationId="{9588F268-4365-4EE9-86C9-F86CEF585E84}"/>
          </ac:spMkLst>
        </pc:spChg>
        <pc:grpChg chg="add mod">
          <ac:chgData name="Sara Martinelli" userId="75ed86f4-934f-4941-b879-5874234094a0" providerId="ADAL" clId="{A46834C7-5623-4B8B-A057-6350E859B5F4}" dt="2024-08-28T08:25:56.255" v="4" actId="1076"/>
          <ac:grpSpMkLst>
            <pc:docMk/>
            <pc:sldMk cId="524262951" sldId="272"/>
            <ac:grpSpMk id="2" creationId="{38A6551C-49E7-D714-8982-DB441DFAC361}"/>
          </ac:grpSpMkLst>
        </pc:grpChg>
        <pc:grpChg chg="del">
          <ac:chgData name="Sara Martinelli" userId="75ed86f4-934f-4941-b879-5874234094a0" providerId="ADAL" clId="{A46834C7-5623-4B8B-A057-6350E859B5F4}" dt="2024-08-28T08:25:49.791" v="2" actId="478"/>
          <ac:grpSpMkLst>
            <pc:docMk/>
            <pc:sldMk cId="524262951" sldId="272"/>
            <ac:grpSpMk id="4" creationId="{ACB5BED2-79D5-42C6-9B90-5651AAC8FD5F}"/>
          </ac:grpSpMkLst>
        </pc:grpChg>
        <pc:grpChg chg="add mod">
          <ac:chgData name="Sara Martinelli" userId="75ed86f4-934f-4941-b879-5874234094a0" providerId="ADAL" clId="{A46834C7-5623-4B8B-A057-6350E859B5F4}" dt="2024-08-28T08:29:37.018" v="17" actId="1076"/>
          <ac:grpSpMkLst>
            <pc:docMk/>
            <pc:sldMk cId="524262951" sldId="272"/>
            <ac:grpSpMk id="8" creationId="{DA75A303-BB39-06F9-39AB-5F4000338400}"/>
          </ac:grpSpMkLst>
        </pc:grpChg>
        <pc:grpChg chg="del">
          <ac:chgData name="Sara Martinelli" userId="75ed86f4-934f-4941-b879-5874234094a0" providerId="ADAL" clId="{A46834C7-5623-4B8B-A057-6350E859B5F4}" dt="2024-08-28T08:29:32.138" v="15" actId="478"/>
          <ac:grpSpMkLst>
            <pc:docMk/>
            <pc:sldMk cId="524262951" sldId="272"/>
            <ac:grpSpMk id="55" creationId="{A8DAB9D3-E45A-4858-A5C5-2D46588800E4}"/>
          </ac:grpSpMkLst>
        </pc:grpChg>
        <pc:picChg chg="mod">
          <ac:chgData name="Sara Martinelli" userId="75ed86f4-934f-4941-b879-5874234094a0" providerId="ADAL" clId="{A46834C7-5623-4B8B-A057-6350E859B5F4}" dt="2024-08-28T08:29:46.220" v="20" actId="1076"/>
          <ac:picMkLst>
            <pc:docMk/>
            <pc:sldMk cId="524262951" sldId="272"/>
            <ac:picMk id="59" creationId="{B2D9C3FD-D2AF-48C4-9D8B-6A73267B2E4B}"/>
          </ac:picMkLst>
        </pc:picChg>
      </pc:sldChg>
      <pc:sldChg chg="add del">
        <pc:chgData name="Sara Martinelli" userId="75ed86f4-934f-4941-b879-5874234094a0" providerId="ADAL" clId="{A46834C7-5623-4B8B-A057-6350E859B5F4}" dt="2024-08-28T08:32:08.854" v="28" actId="47"/>
        <pc:sldMkLst>
          <pc:docMk/>
          <pc:sldMk cId="2880049037" sldId="332"/>
        </pc:sldMkLst>
      </pc:sldChg>
      <pc:sldChg chg="addSp modSp new del mod">
        <pc:chgData name="Sara Martinelli" userId="75ed86f4-934f-4941-b879-5874234094a0" providerId="ADAL" clId="{A46834C7-5623-4B8B-A057-6350E859B5F4}" dt="2024-08-28T09:44:54.425" v="275" actId="47"/>
        <pc:sldMkLst>
          <pc:docMk/>
          <pc:sldMk cId="3556312533" sldId="333"/>
        </pc:sldMkLst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" creationId="{B7DD1269-B02C-0126-0494-FA50A2B11705}"/>
          </ac:spMkLst>
        </pc:spChg>
        <pc:spChg chg="add mod">
          <ac:chgData name="Sara Martinelli" userId="75ed86f4-934f-4941-b879-5874234094a0" providerId="ADAL" clId="{A46834C7-5623-4B8B-A057-6350E859B5F4}" dt="2024-08-28T09:06:47.398" v="58" actId="20577"/>
          <ac:spMkLst>
            <pc:docMk/>
            <pc:sldMk cId="3556312533" sldId="333"/>
            <ac:spMk id="4" creationId="{12EDCE88-C247-1CE8-D75B-C767F22D5B53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5" creationId="{A2208D12-A869-4676-5554-4DF736146D62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6" creationId="{25B6EC75-CF23-CA06-4430-9BFF6D053294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7" creationId="{F7700D8F-BEE8-7516-020F-ED3C6744BA9A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9" creationId="{CB3E747E-ACB5-51F1-A459-C3BE8EBEBD8B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12" creationId="{185FA7EB-F3AB-AA6E-E5C5-93F0FA924DF8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13" creationId="{F7C7A746-CF32-40C6-5E04-6B000ADABC70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15" creationId="{B749F632-F92B-746B-8E98-422D969DFCEB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17" creationId="{594126B3-1A3B-4431-88B0-35B9542EFF27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18" creationId="{E993D2E2-06A6-EFE3-0DF8-B8DF9D3CEEA1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0" creationId="{0F743352-9311-942E-2C25-71957A9B3073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2" creationId="{ECE04236-47B5-443C-E9ED-7652DE98D194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3" creationId="{17BD8B76-5ADC-4D1B-BF80-D79F6A5EEFDF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4" creationId="{090A8644-E2BF-AE62-33EC-C569ADBB3B4B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8" creationId="{52BFF4F6-5B8F-18BA-3E92-BDD385D53FD0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29" creationId="{6F6E45A6-1A6F-A0F5-AE63-1F03C4FB73B0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1" creationId="{7B23723D-768C-69E2-5AE9-36F3FEE9B1BF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3" creationId="{AF895777-6388-843E-1DC3-75A1BB71711B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4" creationId="{DABD2292-0573-7880-B293-DC93CA571B23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6" creationId="{23540317-082D-AEA9-0C56-2DA9E4A2D9B3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8" creationId="{92FF6660-5AE3-D4AF-0D23-34174C69ACC3}"/>
          </ac:spMkLst>
        </pc:spChg>
        <pc:spChg chg="add 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39" creationId="{8F6BB924-518F-2964-B95A-69C52B7D19CB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42" creationId="{61A47BFF-D0D3-C640-B974-55CBBD4913B9}"/>
          </ac:spMkLst>
        </pc:spChg>
        <pc:spChg chg="mod">
          <ac:chgData name="Sara Martinelli" userId="75ed86f4-934f-4941-b879-5874234094a0" providerId="ADAL" clId="{A46834C7-5623-4B8B-A057-6350E859B5F4}" dt="2024-08-28T08:32:03.644" v="27"/>
          <ac:spMkLst>
            <pc:docMk/>
            <pc:sldMk cId="3556312533" sldId="333"/>
            <ac:spMk id="43" creationId="{1A2A17FC-6AA0-38B6-2FB2-D81580AA0155}"/>
          </ac:spMkLst>
        </pc:spChg>
        <pc:grpChg chg="add 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8" creationId="{C21E86BA-5113-1A86-7668-A5B28BF44B30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10" creationId="{CD38B20A-E704-144E-CDFC-5AC742FC8D8D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11" creationId="{180A3EB8-6B02-6FE5-63A5-138817490749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14" creationId="{67D621A9-AEF7-E571-EA5E-17A996609467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19" creationId="{0FA52E41-E1EB-FEC0-A4BA-8DC5355FAAEC}"/>
          </ac:grpSpMkLst>
        </pc:grpChg>
        <pc:grpChg chg="add 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25" creationId="{A977DBA3-41CA-7C05-9C0D-BDE871513920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26" creationId="{D0BDCB9D-1BE1-BBE7-6705-E017617A8795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27" creationId="{77A1A8F5-526B-DE0E-0E38-C925FFA63715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30" creationId="{14ACCCEF-C2DA-04DA-28B7-B1857ACB48E8}"/>
          </ac:grpSpMkLst>
        </pc:grpChg>
        <pc:grpChg chg="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35" creationId="{8C4EEA9B-BB66-3102-3C90-A75C249099D4}"/>
          </ac:grpSpMkLst>
        </pc:grpChg>
        <pc:grpChg chg="add mod">
          <ac:chgData name="Sara Martinelli" userId="75ed86f4-934f-4941-b879-5874234094a0" providerId="ADAL" clId="{A46834C7-5623-4B8B-A057-6350E859B5F4}" dt="2024-08-28T08:32:03.644" v="27"/>
          <ac:grpSpMkLst>
            <pc:docMk/>
            <pc:sldMk cId="3556312533" sldId="333"/>
            <ac:grpSpMk id="41" creationId="{700F7904-9853-7DE0-C752-51F8047BB79E}"/>
          </ac:grpSpMkLst>
        </pc:grpChg>
        <pc:graphicFrameChg chg="mod">
          <ac:chgData name="Sara Martinelli" userId="75ed86f4-934f-4941-b879-5874234094a0" providerId="ADAL" clId="{A46834C7-5623-4B8B-A057-6350E859B5F4}" dt="2024-08-28T08:32:03.644" v="27"/>
          <ac:graphicFrameMkLst>
            <pc:docMk/>
            <pc:sldMk cId="3556312533" sldId="333"/>
            <ac:graphicFrameMk id="16" creationId="{348E3D36-850C-4927-E12B-AC5311078B82}"/>
          </ac:graphicFrameMkLst>
        </pc:graphicFrameChg>
        <pc:graphicFrameChg chg="mod">
          <ac:chgData name="Sara Martinelli" userId="75ed86f4-934f-4941-b879-5874234094a0" providerId="ADAL" clId="{A46834C7-5623-4B8B-A057-6350E859B5F4}" dt="2024-08-28T08:32:03.644" v="27"/>
          <ac:graphicFrameMkLst>
            <pc:docMk/>
            <pc:sldMk cId="3556312533" sldId="333"/>
            <ac:graphicFrameMk id="21" creationId="{9594CE83-2914-8493-F5D9-3BE3444C3B8C}"/>
          </ac:graphicFrameMkLst>
        </pc:graphicFrameChg>
        <pc:graphicFrameChg chg="mod">
          <ac:chgData name="Sara Martinelli" userId="75ed86f4-934f-4941-b879-5874234094a0" providerId="ADAL" clId="{A46834C7-5623-4B8B-A057-6350E859B5F4}" dt="2024-08-28T08:32:03.644" v="27"/>
          <ac:graphicFrameMkLst>
            <pc:docMk/>
            <pc:sldMk cId="3556312533" sldId="333"/>
            <ac:graphicFrameMk id="32" creationId="{08C83D1C-2CD3-0069-53DE-CC2FF40A25F1}"/>
          </ac:graphicFrameMkLst>
        </pc:graphicFrameChg>
        <pc:graphicFrameChg chg="mod">
          <ac:chgData name="Sara Martinelli" userId="75ed86f4-934f-4941-b879-5874234094a0" providerId="ADAL" clId="{A46834C7-5623-4B8B-A057-6350E859B5F4}" dt="2024-08-28T08:32:03.644" v="27"/>
          <ac:graphicFrameMkLst>
            <pc:docMk/>
            <pc:sldMk cId="3556312533" sldId="333"/>
            <ac:graphicFrameMk id="37" creationId="{32FDFCA8-5FE1-6DF6-F12D-86949B1C1A49}"/>
          </ac:graphicFrameMkLst>
        </pc:graphicFrameChg>
        <pc:picChg chg="add mod">
          <ac:chgData name="Sara Martinelli" userId="75ed86f4-934f-4941-b879-5874234094a0" providerId="ADAL" clId="{A46834C7-5623-4B8B-A057-6350E859B5F4}" dt="2024-08-28T08:32:03.644" v="27"/>
          <ac:picMkLst>
            <pc:docMk/>
            <pc:sldMk cId="3556312533" sldId="333"/>
            <ac:picMk id="40" creationId="{596F5D43-9A7F-D2ED-8CE6-E193B08E0D26}"/>
          </ac:picMkLst>
        </pc:picChg>
      </pc:sldChg>
      <pc:sldChg chg="addSp delSp modSp new del mod">
        <pc:chgData name="Sara Martinelli" userId="75ed86f4-934f-4941-b879-5874234094a0" providerId="ADAL" clId="{A46834C7-5623-4B8B-A057-6350E859B5F4}" dt="2024-08-28T09:44:52.578" v="274" actId="47"/>
        <pc:sldMkLst>
          <pc:docMk/>
          <pc:sldMk cId="713838570" sldId="334"/>
        </pc:sldMkLst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3" creationId="{DACA952E-4BE6-7C43-BCB2-E19503CEFCA8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4" creationId="{A8EBEF11-18FE-378C-30AE-91B1AC69102E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6" creationId="{B3D707C3-963D-F72A-CEBF-D01559A2FF22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8" creationId="{D4341685-BC72-C8B9-09D6-93D7EC1266E0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10" creationId="{6818E7BF-84FF-85D4-D7C6-C9167CD274B9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12" creationId="{A050AEE6-B85A-4B4D-66D1-24E361D24FBC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13" creationId="{5865872A-19D5-C7B2-62BB-0EEC21446A37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14" creationId="{662A05DF-229B-B325-26D8-E8D4452A1D8B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15" creationId="{3F444022-0A3E-5ED1-6ADE-A4EF67CF9870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16" creationId="{2E2ADBE1-D308-DFA4-3D3A-7584F7B6C1D7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18" creationId="{069E6738-FFD8-F9AF-DA14-985BC2D2BB17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19" creationId="{8FE1AAFC-345D-AEF2-0F30-670C83049F30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20" creationId="{43602FCB-2DA3-02FB-0B52-86F02A435F32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22" creationId="{B042E7A7-2261-AED3-CF0E-214A3C791EAE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24" creationId="{A56C3D3E-7913-BAE3-146B-51E5D386E022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26" creationId="{185E8698-F732-4521-DC6A-CC4B19EEB210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28" creationId="{DF0AA93E-D835-9CAF-1765-2C0C720FCC3B}"/>
          </ac:spMkLst>
        </pc:spChg>
        <pc:spChg chg="mod">
          <ac:chgData name="Sara Martinelli" userId="75ed86f4-934f-4941-b879-5874234094a0" providerId="ADAL" clId="{A46834C7-5623-4B8B-A057-6350E859B5F4}" dt="2024-08-28T09:06:17.626" v="50"/>
          <ac:spMkLst>
            <pc:docMk/>
            <pc:sldMk cId="713838570" sldId="334"/>
            <ac:spMk id="29" creationId="{83DD157C-6A3F-7C18-63F5-E3C462234BB9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30" creationId="{F0C2D2D6-BCE8-5C5C-FA31-5A11758B0E8C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31" creationId="{ADB66080-6765-F1CF-8000-4AF1EAD588AA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32" creationId="{790E05B1-D8C8-91A3-E8C1-343C949868E6}"/>
          </ac:spMkLst>
        </pc:spChg>
        <pc:spChg chg="add mod">
          <ac:chgData name="Sara Martinelli" userId="75ed86f4-934f-4941-b879-5874234094a0" providerId="ADAL" clId="{A46834C7-5623-4B8B-A057-6350E859B5F4}" dt="2024-08-28T09:06:26.528" v="51" actId="1076"/>
          <ac:spMkLst>
            <pc:docMk/>
            <pc:sldMk cId="713838570" sldId="334"/>
            <ac:spMk id="34" creationId="{ECD5F2D9-9A38-3ACA-4B0A-D2A1624E67AE}"/>
          </ac:spMkLst>
        </pc:spChg>
        <pc:spChg chg="add del mod">
          <ac:chgData name="Sara Martinelli" userId="75ed86f4-934f-4941-b879-5874234094a0" providerId="ADAL" clId="{A46834C7-5623-4B8B-A057-6350E859B5F4}" dt="2024-08-28T09:31:58.022" v="209" actId="478"/>
          <ac:spMkLst>
            <pc:docMk/>
            <pc:sldMk cId="713838570" sldId="334"/>
            <ac:spMk id="37" creationId="{3A754DF4-6A3E-9EE9-6647-8C0C48F87632}"/>
          </ac:spMkLst>
        </pc:spChg>
        <pc:grpChg chg="add mod">
          <ac:chgData name="Sara Martinelli" userId="75ed86f4-934f-4941-b879-5874234094a0" providerId="ADAL" clId="{A46834C7-5623-4B8B-A057-6350E859B5F4}" dt="2024-08-28T09:06:26.528" v="51" actId="1076"/>
          <ac:grpSpMkLst>
            <pc:docMk/>
            <pc:sldMk cId="713838570" sldId="334"/>
            <ac:grpSpMk id="5" creationId="{BFE37371-C04E-C1ED-E8B3-4DAC92C498B2}"/>
          </ac:grpSpMkLst>
        </pc:grpChg>
        <pc:grpChg chg="mod">
          <ac:chgData name="Sara Martinelli" userId="75ed86f4-934f-4941-b879-5874234094a0" providerId="ADAL" clId="{A46834C7-5623-4B8B-A057-6350E859B5F4}" dt="2024-08-28T09:06:17.626" v="50"/>
          <ac:grpSpMkLst>
            <pc:docMk/>
            <pc:sldMk cId="713838570" sldId="334"/>
            <ac:grpSpMk id="7" creationId="{5B6C4668-0BCD-A1B4-C21F-E10E96589660}"/>
          </ac:grpSpMkLst>
        </pc:grpChg>
        <pc:grpChg chg="add mod">
          <ac:chgData name="Sara Martinelli" userId="75ed86f4-934f-4941-b879-5874234094a0" providerId="ADAL" clId="{A46834C7-5623-4B8B-A057-6350E859B5F4}" dt="2024-08-28T09:06:26.528" v="51" actId="1076"/>
          <ac:grpSpMkLst>
            <pc:docMk/>
            <pc:sldMk cId="713838570" sldId="334"/>
            <ac:grpSpMk id="11" creationId="{40FF9484-AACF-F88C-3498-1B99B2E713DC}"/>
          </ac:grpSpMkLst>
        </pc:grpChg>
        <pc:grpChg chg="add mod">
          <ac:chgData name="Sara Martinelli" userId="75ed86f4-934f-4941-b879-5874234094a0" providerId="ADAL" clId="{A46834C7-5623-4B8B-A057-6350E859B5F4}" dt="2024-08-28T09:06:26.528" v="51" actId="1076"/>
          <ac:grpSpMkLst>
            <pc:docMk/>
            <pc:sldMk cId="713838570" sldId="334"/>
            <ac:grpSpMk id="21" creationId="{15C52478-98FD-E1BA-005E-4E70A9256C24}"/>
          </ac:grpSpMkLst>
        </pc:grpChg>
        <pc:grpChg chg="mod">
          <ac:chgData name="Sara Martinelli" userId="75ed86f4-934f-4941-b879-5874234094a0" providerId="ADAL" clId="{A46834C7-5623-4B8B-A057-6350E859B5F4}" dt="2024-08-28T09:06:17.626" v="50"/>
          <ac:grpSpMkLst>
            <pc:docMk/>
            <pc:sldMk cId="713838570" sldId="334"/>
            <ac:grpSpMk id="23" creationId="{83CE8D8B-ECC4-736F-9283-EABB52BB292B}"/>
          </ac:grpSpMkLst>
        </pc:grpChg>
        <pc:grpChg chg="add mod">
          <ac:chgData name="Sara Martinelli" userId="75ed86f4-934f-4941-b879-5874234094a0" providerId="ADAL" clId="{A46834C7-5623-4B8B-A057-6350E859B5F4}" dt="2024-08-28T09:06:26.528" v="51" actId="1076"/>
          <ac:grpSpMkLst>
            <pc:docMk/>
            <pc:sldMk cId="713838570" sldId="334"/>
            <ac:grpSpMk id="27" creationId="{39D948F0-E4CD-A9FD-3A2D-1B83B9EC01E5}"/>
          </ac:grpSpMkLst>
        </pc:grpChg>
        <pc:graphicFrameChg chg="mod">
          <ac:chgData name="Sara Martinelli" userId="75ed86f4-934f-4941-b879-5874234094a0" providerId="ADAL" clId="{A46834C7-5623-4B8B-A057-6350E859B5F4}" dt="2024-08-28T09:06:17.626" v="50"/>
          <ac:graphicFrameMkLst>
            <pc:docMk/>
            <pc:sldMk cId="713838570" sldId="334"/>
            <ac:graphicFrameMk id="9" creationId="{6B8AC181-1CEE-9156-E96C-614040B0A95B}"/>
          </ac:graphicFrameMkLst>
        </pc:graphicFrameChg>
        <pc:graphicFrameChg chg="add mod">
          <ac:chgData name="Sara Martinelli" userId="75ed86f4-934f-4941-b879-5874234094a0" providerId="ADAL" clId="{A46834C7-5623-4B8B-A057-6350E859B5F4}" dt="2024-08-28T09:06:26.528" v="51" actId="1076"/>
          <ac:graphicFrameMkLst>
            <pc:docMk/>
            <pc:sldMk cId="713838570" sldId="334"/>
            <ac:graphicFrameMk id="17" creationId="{C8BC0AE0-817D-D56C-7BF6-12E2641845DE}"/>
          </ac:graphicFrameMkLst>
        </pc:graphicFrameChg>
        <pc:graphicFrameChg chg="mod">
          <ac:chgData name="Sara Martinelli" userId="75ed86f4-934f-4941-b879-5874234094a0" providerId="ADAL" clId="{A46834C7-5623-4B8B-A057-6350E859B5F4}" dt="2024-08-28T09:06:17.626" v="50"/>
          <ac:graphicFrameMkLst>
            <pc:docMk/>
            <pc:sldMk cId="713838570" sldId="334"/>
            <ac:graphicFrameMk id="25" creationId="{9C070DB6-FB71-CD7C-067A-DE947FE64DDC}"/>
          </ac:graphicFrameMkLst>
        </pc:graphicFrameChg>
        <pc:graphicFrameChg chg="add mod">
          <ac:chgData name="Sara Martinelli" userId="75ed86f4-934f-4941-b879-5874234094a0" providerId="ADAL" clId="{A46834C7-5623-4B8B-A057-6350E859B5F4}" dt="2024-08-28T09:06:26.528" v="51" actId="1076"/>
          <ac:graphicFrameMkLst>
            <pc:docMk/>
            <pc:sldMk cId="713838570" sldId="334"/>
            <ac:graphicFrameMk id="33" creationId="{E05AFCAD-7568-0C94-9CCB-0A1B9A043B1D}"/>
          </ac:graphicFrameMkLst>
        </pc:graphicFrameChg>
        <pc:picChg chg="add mod">
          <ac:chgData name="Sara Martinelli" userId="75ed86f4-934f-4941-b879-5874234094a0" providerId="ADAL" clId="{A46834C7-5623-4B8B-A057-6350E859B5F4}" dt="2024-08-28T09:06:26.528" v="51" actId="1076"/>
          <ac:picMkLst>
            <pc:docMk/>
            <pc:sldMk cId="713838570" sldId="334"/>
            <ac:picMk id="35" creationId="{9F357675-D038-52E4-5FEE-B173154C7A94}"/>
          </ac:picMkLst>
        </pc:picChg>
        <pc:picChg chg="add mod">
          <ac:chgData name="Sara Martinelli" userId="75ed86f4-934f-4941-b879-5874234094a0" providerId="ADAL" clId="{A46834C7-5623-4B8B-A057-6350E859B5F4}" dt="2024-08-28T09:06:26.528" v="51" actId="1076"/>
          <ac:picMkLst>
            <pc:docMk/>
            <pc:sldMk cId="713838570" sldId="334"/>
            <ac:picMk id="36" creationId="{32B62310-3807-62BA-0C7E-F53091F711EF}"/>
          </ac:picMkLst>
        </pc:picChg>
      </pc:sldChg>
      <pc:sldChg chg="addSp delSp modSp new mod ord">
        <pc:chgData name="Sara Martinelli" userId="75ed86f4-934f-4941-b879-5874234094a0" providerId="ADAL" clId="{A46834C7-5623-4B8B-A057-6350E859B5F4}" dt="2024-08-30T08:09:12.666" v="652"/>
        <pc:sldMkLst>
          <pc:docMk/>
          <pc:sldMk cId="821369354" sldId="335"/>
        </pc:sldMkLst>
        <pc:spChg chg="add mod">
          <ac:chgData name="Sara Martinelli" userId="75ed86f4-934f-4941-b879-5874234094a0" providerId="ADAL" clId="{A46834C7-5623-4B8B-A057-6350E859B5F4}" dt="2024-08-28T09:27:49.492" v="201" actId="14100"/>
          <ac:spMkLst>
            <pc:docMk/>
            <pc:sldMk cId="821369354" sldId="335"/>
            <ac:spMk id="3" creationId="{E503C2B7-8613-8665-8F4E-D8F1DB54FEAF}"/>
          </ac:spMkLst>
        </pc:spChg>
        <pc:spChg chg="add mod">
          <ac:chgData name="Sara Martinelli" userId="75ed86f4-934f-4941-b879-5874234094a0" providerId="ADAL" clId="{A46834C7-5623-4B8B-A057-6350E859B5F4}" dt="2024-08-30T07:54:25.291" v="606" actId="1076"/>
          <ac:spMkLst>
            <pc:docMk/>
            <pc:sldMk cId="821369354" sldId="335"/>
            <ac:spMk id="7" creationId="{05A2E0C8-4718-F787-967A-30062EC7B59C}"/>
          </ac:spMkLst>
        </pc:spChg>
        <pc:spChg chg="add mod">
          <ac:chgData name="Sara Martinelli" userId="75ed86f4-934f-4941-b879-5874234094a0" providerId="ADAL" clId="{A46834C7-5623-4B8B-A057-6350E859B5F4}" dt="2024-08-30T07:54:33.453" v="607" actId="1076"/>
          <ac:spMkLst>
            <pc:docMk/>
            <pc:sldMk cId="821369354" sldId="335"/>
            <ac:spMk id="8" creationId="{5394314D-FCE7-0828-8072-6B041EE1B573}"/>
          </ac:spMkLst>
        </pc:spChg>
        <pc:spChg chg="add mod">
          <ac:chgData name="Sara Martinelli" userId="75ed86f4-934f-4941-b879-5874234094a0" providerId="ADAL" clId="{A46834C7-5623-4B8B-A057-6350E859B5F4}" dt="2024-08-30T08:01:36.368" v="626" actId="1076"/>
          <ac:spMkLst>
            <pc:docMk/>
            <pc:sldMk cId="821369354" sldId="335"/>
            <ac:spMk id="9" creationId="{446B4AD5-4D3C-E448-65D5-4D624FBF3433}"/>
          </ac:spMkLst>
        </pc:spChg>
        <pc:spChg chg="add del mod ord">
          <ac:chgData name="Sara Martinelli" userId="75ed86f4-934f-4941-b879-5874234094a0" providerId="ADAL" clId="{A46834C7-5623-4B8B-A057-6350E859B5F4}" dt="2024-08-29T09:42:18.084" v="574" actId="478"/>
          <ac:spMkLst>
            <pc:docMk/>
            <pc:sldMk cId="821369354" sldId="335"/>
            <ac:spMk id="10" creationId="{D7E7BAA1-5599-58DD-E56F-F115F1E14352}"/>
          </ac:spMkLst>
        </pc:spChg>
        <pc:graphicFrameChg chg="add mod">
          <ac:chgData name="Sara Martinelli" userId="75ed86f4-934f-4941-b879-5874234094a0" providerId="ADAL" clId="{A46834C7-5623-4B8B-A057-6350E859B5F4}" dt="2024-08-30T07:53:12.613" v="594"/>
          <ac:graphicFrameMkLst>
            <pc:docMk/>
            <pc:sldMk cId="821369354" sldId="335"/>
            <ac:graphicFrameMk id="4" creationId="{4B9D1ABE-02D4-2FEA-E710-AEAE46D8984C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30T07:53:46.091" v="599" actId="478"/>
          <ac:graphicFrameMkLst>
            <pc:docMk/>
            <pc:sldMk cId="821369354" sldId="335"/>
            <ac:graphicFrameMk id="5" creationId="{5ADCD685-6B31-51F2-8EB8-3CDC00CC279B}"/>
          </ac:graphicFrameMkLst>
        </pc:graphicFrameChg>
        <pc:graphicFrameChg chg="add mod">
          <ac:chgData name="Sara Martinelli" userId="75ed86f4-934f-4941-b879-5874234094a0" providerId="ADAL" clId="{A46834C7-5623-4B8B-A057-6350E859B5F4}" dt="2024-08-30T08:01:26.528" v="625" actId="255"/>
          <ac:graphicFrameMkLst>
            <pc:docMk/>
            <pc:sldMk cId="821369354" sldId="335"/>
            <ac:graphicFrameMk id="6" creationId="{CF64F917-C95E-41D0-8448-520A66295727}"/>
          </ac:graphicFrameMkLst>
        </pc:graphicFrameChg>
        <pc:graphicFrameChg chg="add mod">
          <ac:chgData name="Sara Martinelli" userId="75ed86f4-934f-4941-b879-5874234094a0" providerId="ADAL" clId="{A46834C7-5623-4B8B-A057-6350E859B5F4}" dt="2024-08-30T07:53:59.158" v="601"/>
          <ac:graphicFrameMkLst>
            <pc:docMk/>
            <pc:sldMk cId="821369354" sldId="335"/>
            <ac:graphicFrameMk id="10" creationId="{F50C0F63-2D79-5446-D6D3-205FF679D939}"/>
          </ac:graphicFrameMkLst>
        </pc:graphicFrameChg>
        <pc:picChg chg="add del mod">
          <ac:chgData name="Sara Martinelli" userId="75ed86f4-934f-4941-b879-5874234094a0" providerId="ADAL" clId="{A46834C7-5623-4B8B-A057-6350E859B5F4}" dt="2024-08-30T08:00:55.371" v="619" actId="478"/>
          <ac:picMkLst>
            <pc:docMk/>
            <pc:sldMk cId="821369354" sldId="335"/>
            <ac:picMk id="12" creationId="{0E2EF3A4-5218-91E3-CD34-58ED8BF977F0}"/>
          </ac:picMkLst>
        </pc:picChg>
      </pc:sldChg>
      <pc:sldChg chg="add del">
        <pc:chgData name="Sara Martinelli" userId="75ed86f4-934f-4941-b879-5874234094a0" providerId="ADAL" clId="{A46834C7-5623-4B8B-A057-6350E859B5F4}" dt="2024-08-28T09:16:20.120" v="60" actId="47"/>
        <pc:sldMkLst>
          <pc:docMk/>
          <pc:sldMk cId="3099103802" sldId="335"/>
        </pc:sldMkLst>
      </pc:sldChg>
      <pc:sldChg chg="modSp add mod ord">
        <pc:chgData name="Sara Martinelli" userId="75ed86f4-934f-4941-b879-5874234094a0" providerId="ADAL" clId="{A46834C7-5623-4B8B-A057-6350E859B5F4}" dt="2024-08-30T08:09:20.067" v="656"/>
        <pc:sldMkLst>
          <pc:docMk/>
          <pc:sldMk cId="1101827063" sldId="336"/>
        </pc:sldMkLst>
        <pc:spChg chg="mod">
          <ac:chgData name="Sara Martinelli" userId="75ed86f4-934f-4941-b879-5874234094a0" providerId="ADAL" clId="{A46834C7-5623-4B8B-A057-6350E859B5F4}" dt="2024-08-28T09:28:08.738" v="207" actId="14100"/>
          <ac:spMkLst>
            <pc:docMk/>
            <pc:sldMk cId="1101827063" sldId="336"/>
            <ac:spMk id="3" creationId="{E503C2B7-8613-8665-8F4E-D8F1DB54FEAF}"/>
          </ac:spMkLst>
        </pc:spChg>
      </pc:sldChg>
      <pc:sldChg chg="new del">
        <pc:chgData name="Sara Martinelli" userId="75ed86f4-934f-4941-b879-5874234094a0" providerId="ADAL" clId="{A46834C7-5623-4B8B-A057-6350E859B5F4}" dt="2024-08-28T09:26:07.561" v="120" actId="47"/>
        <pc:sldMkLst>
          <pc:docMk/>
          <pc:sldMk cId="2602630308" sldId="336"/>
        </pc:sldMkLst>
      </pc:sldChg>
      <pc:sldChg chg="new del">
        <pc:chgData name="Sara Martinelli" userId="75ed86f4-934f-4941-b879-5874234094a0" providerId="ADAL" clId="{A46834C7-5623-4B8B-A057-6350E859B5F4}" dt="2024-08-28T09:26:08.760" v="121" actId="47"/>
        <pc:sldMkLst>
          <pc:docMk/>
          <pc:sldMk cId="2787750539" sldId="337"/>
        </pc:sldMkLst>
      </pc:sldChg>
      <pc:sldChg chg="modSp add mod ord">
        <pc:chgData name="Sara Martinelli" userId="75ed86f4-934f-4941-b879-5874234094a0" providerId="ADAL" clId="{A46834C7-5623-4B8B-A057-6350E859B5F4}" dt="2024-08-30T08:09:16.874" v="654"/>
        <pc:sldMkLst>
          <pc:docMk/>
          <pc:sldMk cId="3725960397" sldId="337"/>
        </pc:sldMkLst>
        <pc:spChg chg="mod">
          <ac:chgData name="Sara Martinelli" userId="75ed86f4-934f-4941-b879-5874234094a0" providerId="ADAL" clId="{A46834C7-5623-4B8B-A057-6350E859B5F4}" dt="2024-08-30T07:51:45.030" v="590" actId="20577"/>
          <ac:spMkLst>
            <pc:docMk/>
            <pc:sldMk cId="3725960397" sldId="337"/>
            <ac:spMk id="3" creationId="{E503C2B7-8613-8665-8F4E-D8F1DB54FEAF}"/>
          </ac:spMkLst>
        </pc:spChg>
      </pc:sldChg>
      <pc:sldChg chg="add del">
        <pc:chgData name="Sara Martinelli" userId="75ed86f4-934f-4941-b879-5874234094a0" providerId="ADAL" clId="{A46834C7-5623-4B8B-A057-6350E859B5F4}" dt="2024-08-28T08:31:52.148" v="25" actId="47"/>
        <pc:sldMkLst>
          <pc:docMk/>
          <pc:sldMk cId="3112784364" sldId="340"/>
        </pc:sldMkLst>
      </pc:sldChg>
      <pc:sldChg chg="addSp modSp new del mod">
        <pc:chgData name="Sara Martinelli" userId="75ed86f4-934f-4941-b879-5874234094a0" providerId="ADAL" clId="{A46834C7-5623-4B8B-A057-6350E859B5F4}" dt="2024-08-29T08:02:06.955" v="299" actId="47"/>
        <pc:sldMkLst>
          <pc:docMk/>
          <pc:sldMk cId="2308329424" sldId="347"/>
        </pc:sldMkLst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3" creationId="{7C26ED29-C7E4-055D-C4CA-81C7A216FDCE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4" creationId="{E375C078-4B58-568E-6457-2BF4240E9C65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6" creationId="{D94D4649-53AB-6022-183D-0BCC4A75CEB2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8" creationId="{85A763C2-06A0-EF23-A3FC-BB8C24627ED5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10" creationId="{A4756584-4495-0FD9-700F-4DA870C923DC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12" creationId="{A0775F8D-38E3-D4CB-ECF7-0FC0225392CD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13" creationId="{0304C114-A675-3665-A38F-EF65225FAED8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14" creationId="{993109B7-E9CD-950A-4D1A-E9D2E375E3F8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15" creationId="{49B0E177-ED46-F2AC-3EDE-6E7585FE6F7E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16" creationId="{61310C5D-23D5-B746-CF38-9CAB2DD77CF9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18" creationId="{C1B2D938-3071-3A52-B100-04E24828763E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19" creationId="{B8DB9B2A-8A2B-6453-A07A-2A85D78EAD1B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20" creationId="{40097ECA-8330-A8F1-1417-D93E41B0DE2F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22" creationId="{38E09A51-8E47-824F-5C4C-F4956445A5BC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24" creationId="{F10598AD-42B5-9F28-9D31-008EE1ACDA40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26" creationId="{E5E39E70-70CF-2E40-E4DF-304B1A5D446A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28" creationId="{A2EEDC24-6B1B-D56D-06C9-C8F31D6535C8}"/>
          </ac:spMkLst>
        </pc:spChg>
        <pc:spChg chg="mod">
          <ac:chgData name="Sara Martinelli" userId="75ed86f4-934f-4941-b879-5874234094a0" providerId="ADAL" clId="{A46834C7-5623-4B8B-A057-6350E859B5F4}" dt="2024-08-29T07:50:16.444" v="283"/>
          <ac:spMkLst>
            <pc:docMk/>
            <pc:sldMk cId="2308329424" sldId="347"/>
            <ac:spMk id="29" creationId="{D2B1B73B-E19D-79DC-1ADC-BCA9FB9DB48B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30" creationId="{23143087-29E0-97A4-6C0E-861424AB90A4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31" creationId="{60ACD419-9BAD-3049-D3FF-BDFFD35F6DD2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32" creationId="{F05658E9-BACA-7899-37CA-9775DE3668DB}"/>
          </ac:spMkLst>
        </pc:spChg>
        <pc:spChg chg="add mod">
          <ac:chgData name="Sara Martinelli" userId="75ed86f4-934f-4941-b879-5874234094a0" providerId="ADAL" clId="{A46834C7-5623-4B8B-A057-6350E859B5F4}" dt="2024-08-29T07:50:24.408" v="284" actId="1076"/>
          <ac:spMkLst>
            <pc:docMk/>
            <pc:sldMk cId="2308329424" sldId="347"/>
            <ac:spMk id="34" creationId="{C1431F73-677E-D2F0-2D90-1AAFD280FEED}"/>
          </ac:spMkLst>
        </pc:spChg>
        <pc:grpChg chg="add mod">
          <ac:chgData name="Sara Martinelli" userId="75ed86f4-934f-4941-b879-5874234094a0" providerId="ADAL" clId="{A46834C7-5623-4B8B-A057-6350E859B5F4}" dt="2024-08-29T07:50:24.408" v="284" actId="1076"/>
          <ac:grpSpMkLst>
            <pc:docMk/>
            <pc:sldMk cId="2308329424" sldId="347"/>
            <ac:grpSpMk id="5" creationId="{B68BFF5C-3B4C-5B33-B9E0-9B6B04773A93}"/>
          </ac:grpSpMkLst>
        </pc:grpChg>
        <pc:grpChg chg="mod">
          <ac:chgData name="Sara Martinelli" userId="75ed86f4-934f-4941-b879-5874234094a0" providerId="ADAL" clId="{A46834C7-5623-4B8B-A057-6350E859B5F4}" dt="2024-08-29T07:50:16.444" v="283"/>
          <ac:grpSpMkLst>
            <pc:docMk/>
            <pc:sldMk cId="2308329424" sldId="347"/>
            <ac:grpSpMk id="7" creationId="{88BF2B2F-A62E-DA7E-61CD-9F42B7C909E2}"/>
          </ac:grpSpMkLst>
        </pc:grpChg>
        <pc:grpChg chg="add mod">
          <ac:chgData name="Sara Martinelli" userId="75ed86f4-934f-4941-b879-5874234094a0" providerId="ADAL" clId="{A46834C7-5623-4B8B-A057-6350E859B5F4}" dt="2024-08-29T07:50:24.408" v="284" actId="1076"/>
          <ac:grpSpMkLst>
            <pc:docMk/>
            <pc:sldMk cId="2308329424" sldId="347"/>
            <ac:grpSpMk id="11" creationId="{A7436653-788F-A87E-6711-2B78E2383942}"/>
          </ac:grpSpMkLst>
        </pc:grpChg>
        <pc:grpChg chg="add mod">
          <ac:chgData name="Sara Martinelli" userId="75ed86f4-934f-4941-b879-5874234094a0" providerId="ADAL" clId="{A46834C7-5623-4B8B-A057-6350E859B5F4}" dt="2024-08-29T07:50:24.408" v="284" actId="1076"/>
          <ac:grpSpMkLst>
            <pc:docMk/>
            <pc:sldMk cId="2308329424" sldId="347"/>
            <ac:grpSpMk id="21" creationId="{D5E2E9BE-204F-6E6A-208E-45BB682B578B}"/>
          </ac:grpSpMkLst>
        </pc:grpChg>
        <pc:grpChg chg="mod">
          <ac:chgData name="Sara Martinelli" userId="75ed86f4-934f-4941-b879-5874234094a0" providerId="ADAL" clId="{A46834C7-5623-4B8B-A057-6350E859B5F4}" dt="2024-08-29T07:50:16.444" v="283"/>
          <ac:grpSpMkLst>
            <pc:docMk/>
            <pc:sldMk cId="2308329424" sldId="347"/>
            <ac:grpSpMk id="23" creationId="{B4E6DBFC-6040-7F25-9932-D5917DBCF7F7}"/>
          </ac:grpSpMkLst>
        </pc:grpChg>
        <pc:grpChg chg="add mod">
          <ac:chgData name="Sara Martinelli" userId="75ed86f4-934f-4941-b879-5874234094a0" providerId="ADAL" clId="{A46834C7-5623-4B8B-A057-6350E859B5F4}" dt="2024-08-29T07:50:24.408" v="284" actId="1076"/>
          <ac:grpSpMkLst>
            <pc:docMk/>
            <pc:sldMk cId="2308329424" sldId="347"/>
            <ac:grpSpMk id="27" creationId="{FA63B2CA-D0B5-09DA-DF09-01BF1213D76A}"/>
          </ac:grpSpMkLst>
        </pc:grpChg>
        <pc:graphicFrameChg chg="mod">
          <ac:chgData name="Sara Martinelli" userId="75ed86f4-934f-4941-b879-5874234094a0" providerId="ADAL" clId="{A46834C7-5623-4B8B-A057-6350E859B5F4}" dt="2024-08-29T07:50:16.444" v="283"/>
          <ac:graphicFrameMkLst>
            <pc:docMk/>
            <pc:sldMk cId="2308329424" sldId="347"/>
            <ac:graphicFrameMk id="9" creationId="{BD7069BE-C12D-11E4-77A5-4220940622C0}"/>
          </ac:graphicFrameMkLst>
        </pc:graphicFrameChg>
        <pc:graphicFrameChg chg="add mod">
          <ac:chgData name="Sara Martinelli" userId="75ed86f4-934f-4941-b879-5874234094a0" providerId="ADAL" clId="{A46834C7-5623-4B8B-A057-6350E859B5F4}" dt="2024-08-29T07:50:24.408" v="284" actId="1076"/>
          <ac:graphicFrameMkLst>
            <pc:docMk/>
            <pc:sldMk cId="2308329424" sldId="347"/>
            <ac:graphicFrameMk id="17" creationId="{1B82B303-A7DB-2B24-16F1-337D1D40C004}"/>
          </ac:graphicFrameMkLst>
        </pc:graphicFrameChg>
        <pc:graphicFrameChg chg="mod">
          <ac:chgData name="Sara Martinelli" userId="75ed86f4-934f-4941-b879-5874234094a0" providerId="ADAL" clId="{A46834C7-5623-4B8B-A057-6350E859B5F4}" dt="2024-08-29T07:50:16.444" v="283"/>
          <ac:graphicFrameMkLst>
            <pc:docMk/>
            <pc:sldMk cId="2308329424" sldId="347"/>
            <ac:graphicFrameMk id="25" creationId="{4AC02861-FF63-6EC5-E86B-AF95E3F91802}"/>
          </ac:graphicFrameMkLst>
        </pc:graphicFrameChg>
        <pc:graphicFrameChg chg="add mod">
          <ac:chgData name="Sara Martinelli" userId="75ed86f4-934f-4941-b879-5874234094a0" providerId="ADAL" clId="{A46834C7-5623-4B8B-A057-6350E859B5F4}" dt="2024-08-29T07:50:24.408" v="284" actId="1076"/>
          <ac:graphicFrameMkLst>
            <pc:docMk/>
            <pc:sldMk cId="2308329424" sldId="347"/>
            <ac:graphicFrameMk id="33" creationId="{4532951C-2F32-72CC-98B1-6ADFDAFB57A1}"/>
          </ac:graphicFrameMkLst>
        </pc:graphicFrameChg>
        <pc:picChg chg="add mod">
          <ac:chgData name="Sara Martinelli" userId="75ed86f4-934f-4941-b879-5874234094a0" providerId="ADAL" clId="{A46834C7-5623-4B8B-A057-6350E859B5F4}" dt="2024-08-29T07:50:24.408" v="284" actId="1076"/>
          <ac:picMkLst>
            <pc:docMk/>
            <pc:sldMk cId="2308329424" sldId="347"/>
            <ac:picMk id="35" creationId="{FBEFAFD8-36F3-E67C-2368-8182DFDF8633}"/>
          </ac:picMkLst>
        </pc:picChg>
        <pc:picChg chg="add mod">
          <ac:chgData name="Sara Martinelli" userId="75ed86f4-934f-4941-b879-5874234094a0" providerId="ADAL" clId="{A46834C7-5623-4B8B-A057-6350E859B5F4}" dt="2024-08-29T07:50:24.408" v="284" actId="1076"/>
          <ac:picMkLst>
            <pc:docMk/>
            <pc:sldMk cId="2308329424" sldId="347"/>
            <ac:picMk id="36" creationId="{C080B66C-2857-392A-4E2D-58168709C18A}"/>
          </ac:picMkLst>
        </pc:picChg>
      </pc:sldChg>
      <pc:sldChg chg="delSp modSp add del mod">
        <pc:chgData name="Sara Martinelli" userId="75ed86f4-934f-4941-b879-5874234094a0" providerId="ADAL" clId="{A46834C7-5623-4B8B-A057-6350E859B5F4}" dt="2024-08-29T08:17:06.413" v="388" actId="2696"/>
        <pc:sldMkLst>
          <pc:docMk/>
          <pc:sldMk cId="421318104" sldId="349"/>
        </pc:sldMkLst>
        <pc:graphicFrameChg chg="del mod">
          <ac:chgData name="Sara Martinelli" userId="75ed86f4-934f-4941-b879-5874234094a0" providerId="ADAL" clId="{A46834C7-5623-4B8B-A057-6350E859B5F4}" dt="2024-08-29T08:17:03.247" v="387" actId="478"/>
          <ac:graphicFrameMkLst>
            <pc:docMk/>
            <pc:sldMk cId="421318104" sldId="349"/>
            <ac:graphicFrameMk id="6" creationId="{CF64F917-C95E-41D0-8448-520A66295727}"/>
          </ac:graphicFrameMkLst>
        </pc:graphicFrameChg>
      </pc:sldChg>
      <pc:sldChg chg="addSp delSp modSp new mod">
        <pc:chgData name="Sara Martinelli" userId="75ed86f4-934f-4941-b879-5874234094a0" providerId="ADAL" clId="{A46834C7-5623-4B8B-A057-6350E859B5F4}" dt="2024-08-30T08:33:35.532" v="999" actId="1076"/>
        <pc:sldMkLst>
          <pc:docMk/>
          <pc:sldMk cId="1780038654" sldId="357"/>
        </pc:sldMkLst>
        <pc:spChg chg="add mod">
          <ac:chgData name="Sara Martinelli" userId="75ed86f4-934f-4941-b879-5874234094a0" providerId="ADAL" clId="{A46834C7-5623-4B8B-A057-6350E859B5F4}" dt="2024-08-30T08:15:52.803" v="749" actId="1038"/>
          <ac:spMkLst>
            <pc:docMk/>
            <pc:sldMk cId="1780038654" sldId="357"/>
            <ac:spMk id="3" creationId="{8FDB208B-C03E-D6F4-AD98-F714726F1D98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4" creationId="{5E6E75C1-0A9E-CEAD-32CE-56DCF6A69807}"/>
          </ac:spMkLst>
        </pc:spChg>
        <pc:spChg chg="mod">
          <ac:chgData name="Sara Martinelli" userId="75ed86f4-934f-4941-b879-5874234094a0" providerId="ADAL" clId="{A46834C7-5623-4B8B-A057-6350E859B5F4}" dt="2024-08-30T08:11:34.051" v="676" actId="255"/>
          <ac:spMkLst>
            <pc:docMk/>
            <pc:sldMk cId="1780038654" sldId="357"/>
            <ac:spMk id="6" creationId="{570F95F0-EAA3-5BBC-C029-CE558249913F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8" creationId="{2D8C358B-873A-4451-AFB1-60A97C384468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10" creationId="{3315E383-8B00-3713-082A-9A6ADC23CDBC}"/>
          </ac:spMkLst>
        </pc:spChg>
        <pc:spChg chg="mod">
          <ac:chgData name="Sara Martinelli" userId="75ed86f4-934f-4941-b879-5874234094a0" providerId="ADAL" clId="{A46834C7-5623-4B8B-A057-6350E859B5F4}" dt="2024-08-30T08:11:30.562" v="673" actId="14100"/>
          <ac:spMkLst>
            <pc:docMk/>
            <pc:sldMk cId="1780038654" sldId="357"/>
            <ac:spMk id="12" creationId="{9430399F-0805-0C5B-04E1-90903C585706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13" creationId="{D0D87CE4-45E3-D0A2-02C3-742A8CA15F10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14" creationId="{B663E057-9923-856B-E6A1-BFF902E74592}"/>
          </ac:spMkLst>
        </pc:spChg>
        <pc:spChg chg="add mod">
          <ac:chgData name="Sara Martinelli" userId="75ed86f4-934f-4941-b879-5874234094a0" providerId="ADAL" clId="{A46834C7-5623-4B8B-A057-6350E859B5F4}" dt="2024-08-30T08:15:52.803" v="749" actId="1038"/>
          <ac:spMkLst>
            <pc:docMk/>
            <pc:sldMk cId="1780038654" sldId="357"/>
            <ac:spMk id="15" creationId="{A07534AA-FE21-0642-6BE0-0E87779162DB}"/>
          </ac:spMkLst>
        </pc:spChg>
        <pc:spChg chg="add mod">
          <ac:chgData name="Sara Martinelli" userId="75ed86f4-934f-4941-b879-5874234094a0" providerId="ADAL" clId="{A46834C7-5623-4B8B-A057-6350E859B5F4}" dt="2024-08-30T08:15:52.803" v="749" actId="1038"/>
          <ac:spMkLst>
            <pc:docMk/>
            <pc:sldMk cId="1780038654" sldId="357"/>
            <ac:spMk id="16" creationId="{D41594CA-27A9-DCD8-3D11-AA8BE142EF37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18" creationId="{7E6B2B25-D3EB-08B5-9BF3-0FD7B8AA7EFC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19" creationId="{C48DD41F-0D10-3D28-F82C-00210C0E2EE6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20" creationId="{369EBD5C-3CE7-D4F8-F3E0-8FA40A39DA67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22" creationId="{B8CB5BF4-0FC8-FC70-8078-C8261994036C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24" creationId="{8F3F0F44-189D-07DA-0FBF-EC235720F5C4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26" creationId="{F4064892-68F8-C874-91AB-B4EE65EB1C6E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28" creationId="{58A8B874-1E52-B383-3DC1-4BD04A55D54E}"/>
          </ac:spMkLst>
        </pc:spChg>
        <pc:spChg chg="mod">
          <ac:chgData name="Sara Martinelli" userId="75ed86f4-934f-4941-b879-5874234094a0" providerId="ADAL" clId="{A46834C7-5623-4B8B-A057-6350E859B5F4}" dt="2024-08-30T08:03:29.281" v="629"/>
          <ac:spMkLst>
            <pc:docMk/>
            <pc:sldMk cId="1780038654" sldId="357"/>
            <ac:spMk id="29" creationId="{E54F3BC5-DE9A-9B23-089F-ADB06281F318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30" creationId="{E964F06D-B484-D814-AC4F-46478E591F40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31" creationId="{764690A2-3B6F-D3D1-4A6C-048BD9D396F8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32" creationId="{748D3B57-9CAB-2A6C-C05D-0F600A11C042}"/>
          </ac:spMkLst>
        </pc:spChg>
        <pc:spChg chg="add del mod">
          <ac:chgData name="Sara Martinelli" userId="75ed86f4-934f-4941-b879-5874234094a0" providerId="ADAL" clId="{A46834C7-5623-4B8B-A057-6350E859B5F4}" dt="2024-08-30T08:11:48.610" v="685" actId="478"/>
          <ac:spMkLst>
            <pc:docMk/>
            <pc:sldMk cId="1780038654" sldId="357"/>
            <ac:spMk id="34" creationId="{1C55B5CD-4A2F-C777-6CB8-2F34A27FBD7F}"/>
          </ac:spMkLst>
        </pc:spChg>
        <pc:spChg chg="add 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37" creationId="{FE0B5E4B-B92A-FF19-19AB-1A301490A19D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39" creationId="{76972330-55F2-4BA1-0C05-3BBF782096D7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1" creationId="{AC9FBBF9-1D74-607D-C43D-28AF63693AD4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2" creationId="{AF0D33B1-C019-63E6-ACE2-E20EEE19CADE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3" creationId="{19EE801F-474F-6D7B-B9AB-F5D1A257215A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5" creationId="{28032681-7DE9-04CD-3713-665F4ABF130A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7" creationId="{5632145F-1C45-69D6-7EC6-090BA2BFCA3B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48" creationId="{C554A964-8372-845D-E772-8A3F218F4F7C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0" creationId="{2ABD9099-896F-7AE9-57CD-F7BF5E624390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1" creationId="{B0EF39F6-A3C1-37CC-B10E-4C1D3C78A96E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2" creationId="{00B6C729-BEEA-FE53-F8AE-5022F25D6FDF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3" creationId="{6CC4E297-D520-9B81-5AA3-5FA156AFBBAA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4" creationId="{2E35E878-9A62-E07F-7F0A-B60E5DC0FEBD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5" creationId="{E4B84EDC-9C99-BF2F-AD29-AA96D430EA36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57" creationId="{8561A120-4BC6-217C-7F6D-C80504F6EBB1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0" creationId="{AE0ED834-3F2B-28A0-E218-AD7C1856DC36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2" creationId="{F3FE537C-7D19-2F88-A82F-D8D9F2E5C497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3" creationId="{7FC67986-645D-E9CE-8E70-09439EB3D7B9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4" creationId="{1E8773C5-D9C9-A8D0-2DC9-19BC0D6735AB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5" creationId="{A59D23AC-D36B-8C86-14ED-006CEFEBA760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7" creationId="{D57CE338-6E53-9AD4-8810-2600854B2C99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69" creationId="{90DBAD25-FF94-8EF8-1BC1-33128C0BF753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0" creationId="{A0BB65C8-BA94-DDAC-3A1E-9BBE51209F6D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2" creationId="{7125AB9D-5F0F-68D4-DEB6-20A1311484AE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4" creationId="{87822C8C-2157-5323-EDC9-0690CF03A2C1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5" creationId="{2C3DD5D4-A2EA-F419-1B1E-9AB271E5224E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6" creationId="{D3D9E31C-B631-FEF2-5C88-EFEEE22119B4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78" creationId="{EC7D5DCB-339F-A7F9-98BD-1B0A22D8E447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0" creationId="{AC119D03-2FC5-26DF-5748-459FDFAFF93F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1" creationId="{4426FA77-C7EF-0F33-D0B2-DCF204D72749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3" creationId="{F2E9AD84-92C7-9034-BD4E-E4AE92BD6C0D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4" creationId="{63CBB3A7-8E5E-C88A-E090-592AE742D854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5" creationId="{67FD9EE8-5C8C-CBD3-AAC1-D910475BA508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6" creationId="{FC40109C-38FC-99E2-5C0F-56CCCB37EF96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7" creationId="{4B020664-3B0B-ABDD-353B-39A602EBD1C5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88" creationId="{D1D4A80D-1055-C1DF-9C12-BB5E83B0ACFF}"/>
          </ac:spMkLst>
        </pc:spChg>
        <pc:spChg chg="mod">
          <ac:chgData name="Sara Martinelli" userId="75ed86f4-934f-4941-b879-5874234094a0" providerId="ADAL" clId="{A46834C7-5623-4B8B-A057-6350E859B5F4}" dt="2024-08-30T08:11:51.504" v="686"/>
          <ac:spMkLst>
            <pc:docMk/>
            <pc:sldMk cId="1780038654" sldId="357"/>
            <ac:spMk id="90" creationId="{36965B4C-32D8-D28F-1244-907D7FBEB60B}"/>
          </ac:spMkLst>
        </pc:spChg>
        <pc:spChg chg="add del mod">
          <ac:chgData name="Sara Martinelli" userId="75ed86f4-934f-4941-b879-5874234094a0" providerId="ADAL" clId="{A46834C7-5623-4B8B-A057-6350E859B5F4}" dt="2024-08-30T08:13:42.490" v="707" actId="478"/>
          <ac:spMkLst>
            <pc:docMk/>
            <pc:sldMk cId="1780038654" sldId="357"/>
            <ac:spMk id="92" creationId="{07F7C595-F386-500E-8ADD-CC877587039E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93" creationId="{D270A687-A0E1-0C3D-0EB2-705FC223C226}"/>
          </ac:spMkLst>
        </pc:spChg>
        <pc:spChg chg="mod">
          <ac:chgData name="Sara Martinelli" userId="75ed86f4-934f-4941-b879-5874234094a0" providerId="ADAL" clId="{A46834C7-5623-4B8B-A057-6350E859B5F4}" dt="2024-08-30T08:12:18.902" v="687"/>
          <ac:spMkLst>
            <pc:docMk/>
            <pc:sldMk cId="1780038654" sldId="357"/>
            <ac:spMk id="95" creationId="{134628D3-600F-771B-595B-02A46740DD7D}"/>
          </ac:spMkLst>
        </pc:spChg>
        <pc:spChg chg="mod">
          <ac:chgData name="Sara Martinelli" userId="75ed86f4-934f-4941-b879-5874234094a0" providerId="ADAL" clId="{A46834C7-5623-4B8B-A057-6350E859B5F4}" dt="2024-08-30T08:12:18.902" v="687"/>
          <ac:spMkLst>
            <pc:docMk/>
            <pc:sldMk cId="1780038654" sldId="357"/>
            <ac:spMk id="97" creationId="{904FC943-9EF7-410C-0E49-D0EAEF42870F}"/>
          </ac:spMkLst>
        </pc:spChg>
        <pc:spChg chg="mod">
          <ac:chgData name="Sara Martinelli" userId="75ed86f4-934f-4941-b879-5874234094a0" providerId="ADAL" clId="{A46834C7-5623-4B8B-A057-6350E859B5F4}" dt="2024-08-30T08:12:18.902" v="687"/>
          <ac:spMkLst>
            <pc:docMk/>
            <pc:sldMk cId="1780038654" sldId="357"/>
            <ac:spMk id="99" creationId="{CE605037-D51F-2BFC-9D53-0B8048D36782}"/>
          </ac:spMkLst>
        </pc:spChg>
        <pc:spChg chg="mod">
          <ac:chgData name="Sara Martinelli" userId="75ed86f4-934f-4941-b879-5874234094a0" providerId="ADAL" clId="{A46834C7-5623-4B8B-A057-6350E859B5F4}" dt="2024-08-30T08:12:18.902" v="687"/>
          <ac:spMkLst>
            <pc:docMk/>
            <pc:sldMk cId="1780038654" sldId="357"/>
            <ac:spMk id="101" creationId="{BA0316F9-CD05-5476-8C27-B7105D944B07}"/>
          </ac:spMkLst>
        </pc:spChg>
        <pc:spChg chg="mod">
          <ac:chgData name="Sara Martinelli" userId="75ed86f4-934f-4941-b879-5874234094a0" providerId="ADAL" clId="{A46834C7-5623-4B8B-A057-6350E859B5F4}" dt="2024-08-30T08:12:18.902" v="687"/>
          <ac:spMkLst>
            <pc:docMk/>
            <pc:sldMk cId="1780038654" sldId="357"/>
            <ac:spMk id="102" creationId="{0ED6AF40-3C06-29FC-0887-72D7312AC438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103" creationId="{ACC8E019-F3A9-8556-46DA-0551E6CEEAD4}"/>
          </ac:spMkLst>
        </pc:spChg>
        <pc:spChg chg="add del mod">
          <ac:chgData name="Sara Martinelli" userId="75ed86f4-934f-4941-b879-5874234094a0" providerId="ADAL" clId="{A46834C7-5623-4B8B-A057-6350E859B5F4}" dt="2024-08-30T08:13:42.490" v="707" actId="478"/>
          <ac:spMkLst>
            <pc:docMk/>
            <pc:sldMk cId="1780038654" sldId="357"/>
            <ac:spMk id="104" creationId="{9CFF5CA0-0445-3FC0-6585-A66F30C5E228}"/>
          </ac:spMkLst>
        </pc:spChg>
        <pc:spChg chg="add del mod">
          <ac:chgData name="Sara Martinelli" userId="75ed86f4-934f-4941-b879-5874234094a0" providerId="ADAL" clId="{A46834C7-5623-4B8B-A057-6350E859B5F4}" dt="2024-08-30T08:13:42.490" v="707" actId="478"/>
          <ac:spMkLst>
            <pc:docMk/>
            <pc:sldMk cId="1780038654" sldId="357"/>
            <ac:spMk id="105" creationId="{BF90443B-8FDD-40A4-7673-BB8A4E78047F}"/>
          </ac:spMkLst>
        </pc:spChg>
        <pc:spChg chg="add del mod">
          <ac:chgData name="Sara Martinelli" userId="75ed86f4-934f-4941-b879-5874234094a0" providerId="ADAL" clId="{A46834C7-5623-4B8B-A057-6350E859B5F4}" dt="2024-08-30T08:12:53.777" v="695" actId="478"/>
          <ac:spMkLst>
            <pc:docMk/>
            <pc:sldMk cId="1780038654" sldId="357"/>
            <ac:spMk id="107" creationId="{E2C36B6B-D2A0-7D4D-8C0D-281197D66CA6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09" creationId="{5D7EC0AC-95A2-0AA0-D96D-41902448C73B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10" creationId="{5EC5EC6D-43D0-42C5-D9F8-6BFA3AB928D6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11" creationId="{C3A2D6E0-E02C-1FD4-28B4-A080B4545A9F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12" creationId="{DE6DF6E6-B815-9341-AABA-0BAF7E1AAF7C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14" creationId="{E508E112-2406-F695-8AD0-1D165D0EA3A2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17" creationId="{472598F2-34DF-CEE3-55D3-2CD370014A63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18" creationId="{3EDD04F6-F938-CF3B-8671-40AB1BFD2CCA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20" creationId="{872FB031-A784-35F5-0401-98CF15FC776E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22" creationId="{3E287D82-A7AF-3995-DD09-F8EE67C425A3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23" creationId="{BAB28ABC-1737-3B82-1E23-7DEDD30673DF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25" creationId="{D1C2A2E5-40C2-5B7E-1605-EA2195686FE0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27" creationId="{B138B09D-BE90-775C-416C-7D51789EE653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28" creationId="{1E1A5670-24CE-A820-CA61-605265AEB21B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29" creationId="{B136CAD7-001E-5171-0C84-1F55108869AA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33" creationId="{8876EE85-5B47-0007-D939-1446F42F86A6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34" creationId="{002E672A-BBFB-11A2-13D5-65C7C0C31A7E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36" creationId="{102C17CA-5C27-9EF2-5C7C-8B1047A5D03C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38" creationId="{ABD6C7C6-F9D2-8F82-4601-0498C872223D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39" creationId="{1D76CDA6-C0C8-2634-EDFC-38AA79DAED9A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41" creationId="{29D9792A-D648-4CC8-CA24-90D4EC89D96F}"/>
          </ac:spMkLst>
        </pc:spChg>
        <pc:spChg chg="mod">
          <ac:chgData name="Sara Martinelli" userId="75ed86f4-934f-4941-b879-5874234094a0" providerId="ADAL" clId="{A46834C7-5623-4B8B-A057-6350E859B5F4}" dt="2024-08-30T08:13:09.911" v="698"/>
          <ac:spMkLst>
            <pc:docMk/>
            <pc:sldMk cId="1780038654" sldId="357"/>
            <ac:spMk id="143" creationId="{15FF8328-B7F6-657F-5037-9EAAE41FAEF9}"/>
          </ac:spMkLst>
        </pc:spChg>
        <pc:spChg chg="add mod">
          <ac:chgData name="Sara Martinelli" userId="75ed86f4-934f-4941-b879-5874234094a0" providerId="ADAL" clId="{A46834C7-5623-4B8B-A057-6350E859B5F4}" dt="2024-08-30T08:13:10.115" v="699" actId="113"/>
          <ac:spMkLst>
            <pc:docMk/>
            <pc:sldMk cId="1780038654" sldId="357"/>
            <ac:spMk id="144" creationId="{BDF4F94F-FBEE-F7C3-6695-4C3A14FA0B75}"/>
          </ac:spMkLst>
        </pc:spChg>
        <pc:spChg chg="mod">
          <ac:chgData name="Sara Martinelli" userId="75ed86f4-934f-4941-b879-5874234094a0" providerId="ADAL" clId="{A46834C7-5623-4B8B-A057-6350E859B5F4}" dt="2024-08-30T08:13:11.505" v="700" actId="113"/>
          <ac:spMkLst>
            <pc:docMk/>
            <pc:sldMk cId="1780038654" sldId="357"/>
            <ac:spMk id="147" creationId="{6F5B7FDF-61E1-1B1C-C698-6089A4DBE062}"/>
          </ac:spMkLst>
        </pc:spChg>
        <pc:spChg chg="mod">
          <ac:chgData name="Sara Martinelli" userId="75ed86f4-934f-4941-b879-5874234094a0" providerId="ADAL" clId="{A46834C7-5623-4B8B-A057-6350E859B5F4}" dt="2024-08-30T08:13:11.505" v="700" actId="113"/>
          <ac:spMkLst>
            <pc:docMk/>
            <pc:sldMk cId="1780038654" sldId="357"/>
            <ac:spMk id="148" creationId="{44EA2736-5704-E660-E2AA-5EB00D337A64}"/>
          </ac:spMkLst>
        </pc:spChg>
        <pc:spChg chg="add del mod">
          <ac:chgData name="Sara Martinelli" userId="75ed86f4-934f-4941-b879-5874234094a0" providerId="ADAL" clId="{A46834C7-5623-4B8B-A057-6350E859B5F4}" dt="2024-08-30T08:13:38.136" v="706" actId="478"/>
          <ac:spMkLst>
            <pc:docMk/>
            <pc:sldMk cId="1780038654" sldId="357"/>
            <ac:spMk id="149" creationId="{C2853F5E-D1C4-1300-1BEA-E9143D1ABBCA}"/>
          </ac:spMkLst>
        </pc:spChg>
        <pc:spChg chg="add mod">
          <ac:chgData name="Sara Martinelli" userId="75ed86f4-934f-4941-b879-5874234094a0" providerId="ADAL" clId="{A46834C7-5623-4B8B-A057-6350E859B5F4}" dt="2024-08-30T08:15:34.574" v="737" actId="1036"/>
          <ac:spMkLst>
            <pc:docMk/>
            <pc:sldMk cId="1780038654" sldId="357"/>
            <ac:spMk id="150" creationId="{9D813492-B1E4-6975-4EBC-90834F82495B}"/>
          </ac:spMkLst>
        </pc:spChg>
        <pc:spChg chg="add mod">
          <ac:chgData name="Sara Martinelli" userId="75ed86f4-934f-4941-b879-5874234094a0" providerId="ADAL" clId="{A46834C7-5623-4B8B-A057-6350E859B5F4}" dt="2024-08-30T08:33:35.532" v="999" actId="1076"/>
          <ac:spMkLst>
            <pc:docMk/>
            <pc:sldMk cId="1780038654" sldId="357"/>
            <ac:spMk id="151" creationId="{122479C3-6A4D-EF0A-DBAE-EFACDF926AED}"/>
          </ac:spMkLst>
        </pc:spChg>
        <pc:spChg chg="add del mod">
          <ac:chgData name="Sara Martinelli" userId="75ed86f4-934f-4941-b879-5874234094a0" providerId="ADAL" clId="{A46834C7-5623-4B8B-A057-6350E859B5F4}" dt="2024-08-30T08:15:27.088" v="729"/>
          <ac:spMkLst>
            <pc:docMk/>
            <pc:sldMk cId="1780038654" sldId="357"/>
            <ac:spMk id="152" creationId="{694C11BB-6510-4985-6FBF-4CBB53E960B7}"/>
          </ac:spMkLst>
        </pc:spChg>
        <pc:spChg chg="add mod">
          <ac:chgData name="Sara Martinelli" userId="75ed86f4-934f-4941-b879-5874234094a0" providerId="ADAL" clId="{A46834C7-5623-4B8B-A057-6350E859B5F4}" dt="2024-08-30T08:25:22.187" v="881" actId="1076"/>
          <ac:spMkLst>
            <pc:docMk/>
            <pc:sldMk cId="1780038654" sldId="357"/>
            <ac:spMk id="153" creationId="{692A5E91-C6A9-4499-D2C7-F28401D4696B}"/>
          </ac:spMkLst>
        </pc:spChg>
        <pc:spChg chg="add mod">
          <ac:chgData name="Sara Martinelli" userId="75ed86f4-934f-4941-b879-5874234094a0" providerId="ADAL" clId="{A46834C7-5623-4B8B-A057-6350E859B5F4}" dt="2024-08-30T08:27:54.391" v="925" actId="1037"/>
          <ac:spMkLst>
            <pc:docMk/>
            <pc:sldMk cId="1780038654" sldId="357"/>
            <ac:spMk id="154" creationId="{E620C440-4AE4-1C17-E6B4-2A9FA1D29334}"/>
          </ac:spMkLst>
        </pc:spChg>
        <pc:grpChg chg="add del mod">
          <ac:chgData name="Sara Martinelli" userId="75ed86f4-934f-4941-b879-5874234094a0" providerId="ADAL" clId="{A46834C7-5623-4B8B-A057-6350E859B5F4}" dt="2024-08-30T08:12:53.777" v="695" actId="478"/>
          <ac:grpSpMkLst>
            <pc:docMk/>
            <pc:sldMk cId="1780038654" sldId="357"/>
            <ac:grpSpMk id="5" creationId="{EC9A4DB5-2A87-3AAF-F14C-1190844D3E12}"/>
          </ac:grpSpMkLst>
        </pc:grpChg>
        <pc:grpChg chg="mod">
          <ac:chgData name="Sara Martinelli" userId="75ed86f4-934f-4941-b879-5874234094a0" providerId="ADAL" clId="{A46834C7-5623-4B8B-A057-6350E859B5F4}" dt="2024-08-30T08:03:29.281" v="629"/>
          <ac:grpSpMkLst>
            <pc:docMk/>
            <pc:sldMk cId="1780038654" sldId="357"/>
            <ac:grpSpMk id="7" creationId="{E823A6EA-BC79-AAD4-4398-E47A4C61CE77}"/>
          </ac:grpSpMkLst>
        </pc:grpChg>
        <pc:grpChg chg="add del mod">
          <ac:chgData name="Sara Martinelli" userId="75ed86f4-934f-4941-b879-5874234094a0" providerId="ADAL" clId="{A46834C7-5623-4B8B-A057-6350E859B5F4}" dt="2024-08-30T08:12:53.777" v="695" actId="478"/>
          <ac:grpSpMkLst>
            <pc:docMk/>
            <pc:sldMk cId="1780038654" sldId="357"/>
            <ac:grpSpMk id="11" creationId="{AAD304B2-7A58-6CA7-6A13-5701E53693A6}"/>
          </ac:grpSpMkLst>
        </pc:grpChg>
        <pc:grpChg chg="add del mod">
          <ac:chgData name="Sara Martinelli" userId="75ed86f4-934f-4941-b879-5874234094a0" providerId="ADAL" clId="{A46834C7-5623-4B8B-A057-6350E859B5F4}" dt="2024-08-30T08:11:48.610" v="685" actId="478"/>
          <ac:grpSpMkLst>
            <pc:docMk/>
            <pc:sldMk cId="1780038654" sldId="357"/>
            <ac:grpSpMk id="21" creationId="{3474F56D-5075-0BDD-B382-C12C19B7DE3C}"/>
          </ac:grpSpMkLst>
        </pc:grpChg>
        <pc:grpChg chg="mod">
          <ac:chgData name="Sara Martinelli" userId="75ed86f4-934f-4941-b879-5874234094a0" providerId="ADAL" clId="{A46834C7-5623-4B8B-A057-6350E859B5F4}" dt="2024-08-30T08:03:29.281" v="629"/>
          <ac:grpSpMkLst>
            <pc:docMk/>
            <pc:sldMk cId="1780038654" sldId="357"/>
            <ac:grpSpMk id="23" creationId="{38409183-B029-DE9D-63A9-B221E041D081}"/>
          </ac:grpSpMkLst>
        </pc:grpChg>
        <pc:grpChg chg="add del mod">
          <ac:chgData name="Sara Martinelli" userId="75ed86f4-934f-4941-b879-5874234094a0" providerId="ADAL" clId="{A46834C7-5623-4B8B-A057-6350E859B5F4}" dt="2024-08-30T08:11:48.610" v="685" actId="478"/>
          <ac:grpSpMkLst>
            <pc:docMk/>
            <pc:sldMk cId="1780038654" sldId="357"/>
            <ac:grpSpMk id="27" creationId="{0A08D4A2-C37B-BDF7-5CB3-7CD8AAE255E3}"/>
          </ac:grpSpMkLst>
        </pc:grpChg>
        <pc:grpChg chg="add 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38" creationId="{44045FB2-8C0A-427C-4520-501D1768E8EB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40" creationId="{1AFC030C-4BA0-78A3-FB07-2B3AAD1B16C5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44" creationId="{B1B94B9C-93FC-2CD4-17BC-24354D796E7E}"/>
          </ac:grpSpMkLst>
        </pc:grpChg>
        <pc:grpChg chg="add 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49" creationId="{9FD594D1-4CCC-2D8A-2D02-DCEBBFB98844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56" creationId="{02F5955D-2056-FDA5-0C60-8E89C860FC0D}"/>
          </ac:grpSpMkLst>
        </pc:grpChg>
        <pc:grpChg chg="add 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59" creationId="{FDADF071-8130-F62C-198D-A67088CF0C5F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61" creationId="{11A01A63-5369-BCA0-BF1D-71145A4F04A9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66" creationId="{D0FC54F7-E6AE-E9D7-6814-A1F2205D172F}"/>
          </ac:grpSpMkLst>
        </pc:grpChg>
        <pc:grpChg chg="add 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71" creationId="{74F1B1B1-28EB-8AD0-A0A0-FC8CE186E0AC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73" creationId="{4F3EFE0F-2AC2-1F8A-B295-3DF277397D64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77" creationId="{8F957F06-931C-E21C-014E-EA509793D2D4}"/>
          </ac:grpSpMkLst>
        </pc:grpChg>
        <pc:grpChg chg="add 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82" creationId="{842A92AE-00AC-6A29-4361-1E8639A98973}"/>
          </ac:grpSpMkLst>
        </pc:grpChg>
        <pc:grpChg chg="mod">
          <ac:chgData name="Sara Martinelli" userId="75ed86f4-934f-4941-b879-5874234094a0" providerId="ADAL" clId="{A46834C7-5623-4B8B-A057-6350E859B5F4}" dt="2024-08-30T08:11:51.504" v="686"/>
          <ac:grpSpMkLst>
            <pc:docMk/>
            <pc:sldMk cId="1780038654" sldId="357"/>
            <ac:grpSpMk id="89" creationId="{60144CB9-CCFF-BCAD-E632-356721AAE3FE}"/>
          </ac:grpSpMkLst>
        </pc:grpChg>
        <pc:grpChg chg="add del mod">
          <ac:chgData name="Sara Martinelli" userId="75ed86f4-934f-4941-b879-5874234094a0" providerId="ADAL" clId="{A46834C7-5623-4B8B-A057-6350E859B5F4}" dt="2024-08-30T08:12:53.777" v="695" actId="478"/>
          <ac:grpSpMkLst>
            <pc:docMk/>
            <pc:sldMk cId="1780038654" sldId="357"/>
            <ac:grpSpMk id="94" creationId="{9D0F2359-913B-BC0E-A2F5-C96609190CE8}"/>
          </ac:grpSpMkLst>
        </pc:grpChg>
        <pc:grpChg chg="mod">
          <ac:chgData name="Sara Martinelli" userId="75ed86f4-934f-4941-b879-5874234094a0" providerId="ADAL" clId="{A46834C7-5623-4B8B-A057-6350E859B5F4}" dt="2024-08-30T08:12:18.902" v="687"/>
          <ac:grpSpMkLst>
            <pc:docMk/>
            <pc:sldMk cId="1780038654" sldId="357"/>
            <ac:grpSpMk id="96" creationId="{1EF9C4FB-205B-06FB-A98C-21A251E38797}"/>
          </ac:grpSpMkLst>
        </pc:grpChg>
        <pc:grpChg chg="add del mod">
          <ac:chgData name="Sara Martinelli" userId="75ed86f4-934f-4941-b879-5874234094a0" providerId="ADAL" clId="{A46834C7-5623-4B8B-A057-6350E859B5F4}" dt="2024-08-30T08:12:53.777" v="695" actId="478"/>
          <ac:grpSpMkLst>
            <pc:docMk/>
            <pc:sldMk cId="1780038654" sldId="357"/>
            <ac:grpSpMk id="100" creationId="{A8002D93-CC7D-7B03-2B5A-C9B78F724BDF}"/>
          </ac:grpSpMkLst>
        </pc:grpChg>
        <pc:grpChg chg="add mod">
          <ac:chgData name="Sara Martinelli" userId="75ed86f4-934f-4941-b879-5874234094a0" providerId="ADAL" clId="{A46834C7-5623-4B8B-A057-6350E859B5F4}" dt="2024-08-30T08:13:10.115" v="699" actId="113"/>
          <ac:grpSpMkLst>
            <pc:docMk/>
            <pc:sldMk cId="1780038654" sldId="357"/>
            <ac:grpSpMk id="113" creationId="{7703CB64-39E9-B87E-1BC3-AF6E58A209F1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15" creationId="{838AA3D3-6294-7065-9E3B-CBE08EBC4960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16" creationId="{A8B84D75-C28C-B741-4D8B-DECEE77D3AC6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19" creationId="{DC87741E-38CB-929A-F4B9-EE29D52C4021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24" creationId="{0850FB33-E743-7CD3-EEEB-47CE847AEA58}"/>
          </ac:grpSpMkLst>
        </pc:grpChg>
        <pc:grpChg chg="add mod">
          <ac:chgData name="Sara Martinelli" userId="75ed86f4-934f-4941-b879-5874234094a0" providerId="ADAL" clId="{A46834C7-5623-4B8B-A057-6350E859B5F4}" dt="2024-08-30T08:13:10.115" v="699" actId="113"/>
          <ac:grpSpMkLst>
            <pc:docMk/>
            <pc:sldMk cId="1780038654" sldId="357"/>
            <ac:grpSpMk id="130" creationId="{2ECCB343-A8FD-6919-0A59-28ED8CC23E96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31" creationId="{F3D34BB1-A517-6903-BD61-231D2D4156A8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32" creationId="{AE1DE6E6-2FE6-731A-F247-39995EE0A44E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35" creationId="{F35DFDA6-5ACC-937B-A6EA-ACC34488E67A}"/>
          </ac:grpSpMkLst>
        </pc:grpChg>
        <pc:grpChg chg="mod">
          <ac:chgData name="Sara Martinelli" userId="75ed86f4-934f-4941-b879-5874234094a0" providerId="ADAL" clId="{A46834C7-5623-4B8B-A057-6350E859B5F4}" dt="2024-08-30T08:13:09.911" v="698"/>
          <ac:grpSpMkLst>
            <pc:docMk/>
            <pc:sldMk cId="1780038654" sldId="357"/>
            <ac:grpSpMk id="140" creationId="{0E899BDC-2598-7688-A351-515240901BA0}"/>
          </ac:grpSpMkLst>
        </pc:grpChg>
        <pc:grpChg chg="add mod">
          <ac:chgData name="Sara Martinelli" userId="75ed86f4-934f-4941-b879-5874234094a0" providerId="ADAL" clId="{A46834C7-5623-4B8B-A057-6350E859B5F4}" dt="2024-08-30T08:13:11.505" v="700" actId="113"/>
          <ac:grpSpMkLst>
            <pc:docMk/>
            <pc:sldMk cId="1780038654" sldId="357"/>
            <ac:grpSpMk id="146" creationId="{FF4E5FB8-01B5-0EF1-E5D5-8A1C5F2358D1}"/>
          </ac:grpSpMkLst>
        </pc:grpChg>
        <pc:graphicFrameChg chg="mod">
          <ac:chgData name="Sara Martinelli" userId="75ed86f4-934f-4941-b879-5874234094a0" providerId="ADAL" clId="{A46834C7-5623-4B8B-A057-6350E859B5F4}" dt="2024-08-30T08:11:36.067" v="680" actId="14100"/>
          <ac:graphicFrameMkLst>
            <pc:docMk/>
            <pc:sldMk cId="1780038654" sldId="357"/>
            <ac:graphicFrameMk id="9" creationId="{61C3DE38-3455-66CF-C003-AF0A9059EAAC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30T08:12:53.777" v="695" actId="478"/>
          <ac:graphicFrameMkLst>
            <pc:docMk/>
            <pc:sldMk cId="1780038654" sldId="357"/>
            <ac:graphicFrameMk id="17" creationId="{BC70AE28-9E91-5067-AC8C-B6CD93872413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03:29.281" v="629"/>
          <ac:graphicFrameMkLst>
            <pc:docMk/>
            <pc:sldMk cId="1780038654" sldId="357"/>
            <ac:graphicFrameMk id="25" creationId="{E77F5C60-7227-A9FB-E63A-6BBBB3E8271E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30T08:11:48.610" v="685" actId="478"/>
          <ac:graphicFrameMkLst>
            <pc:docMk/>
            <pc:sldMk cId="1780038654" sldId="357"/>
            <ac:graphicFrameMk id="33" creationId="{B4725AD7-0BD4-C023-C8C3-4BF095374CAB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2:18.902" v="687"/>
          <ac:graphicFrameMkLst>
            <pc:docMk/>
            <pc:sldMk cId="1780038654" sldId="357"/>
            <ac:graphicFrameMk id="98" creationId="{DB1D5FDC-20AA-0785-0F41-65FB7D8AA6E4}"/>
          </ac:graphicFrameMkLst>
        </pc:graphicFrameChg>
        <pc:graphicFrameChg chg="add del mod">
          <ac:chgData name="Sara Martinelli" userId="75ed86f4-934f-4941-b879-5874234094a0" providerId="ADAL" clId="{A46834C7-5623-4B8B-A057-6350E859B5F4}" dt="2024-08-30T08:12:53.777" v="695" actId="478"/>
          <ac:graphicFrameMkLst>
            <pc:docMk/>
            <pc:sldMk cId="1780038654" sldId="357"/>
            <ac:graphicFrameMk id="106" creationId="{516E700E-3C7D-98AE-C731-8D3CF39664A9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3:09.911" v="698"/>
          <ac:graphicFrameMkLst>
            <pc:docMk/>
            <pc:sldMk cId="1780038654" sldId="357"/>
            <ac:graphicFrameMk id="121" creationId="{2E8E98F3-C095-B496-3384-FB4E099C40E6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3:09.911" v="698"/>
          <ac:graphicFrameMkLst>
            <pc:docMk/>
            <pc:sldMk cId="1780038654" sldId="357"/>
            <ac:graphicFrameMk id="126" creationId="{931389D5-9836-44A1-B6D6-38F630260F09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3:09.911" v="698"/>
          <ac:graphicFrameMkLst>
            <pc:docMk/>
            <pc:sldMk cId="1780038654" sldId="357"/>
            <ac:graphicFrameMk id="137" creationId="{7B117C47-8778-7243-067D-F8F0C92D597A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3:09.911" v="698"/>
          <ac:graphicFrameMkLst>
            <pc:docMk/>
            <pc:sldMk cId="1780038654" sldId="357"/>
            <ac:graphicFrameMk id="142" creationId="{D5FAB922-7391-6C82-80F7-F143F97E41FB}"/>
          </ac:graphicFrameMkLst>
        </pc:graphicFrameChg>
        <pc:picChg chg="add del mod">
          <ac:chgData name="Sara Martinelli" userId="75ed86f4-934f-4941-b879-5874234094a0" providerId="ADAL" clId="{A46834C7-5623-4B8B-A057-6350E859B5F4}" dt="2024-08-30T08:11:48.610" v="685" actId="478"/>
          <ac:picMkLst>
            <pc:docMk/>
            <pc:sldMk cId="1780038654" sldId="357"/>
            <ac:picMk id="35" creationId="{62A22096-CFA2-1F3B-1C7B-419D303C7478}"/>
          </ac:picMkLst>
        </pc:picChg>
        <pc:picChg chg="add mod">
          <ac:chgData name="Sara Martinelli" userId="75ed86f4-934f-4941-b879-5874234094a0" providerId="ADAL" clId="{A46834C7-5623-4B8B-A057-6350E859B5F4}" dt="2024-08-30T08:15:52.803" v="749" actId="1038"/>
          <ac:picMkLst>
            <pc:docMk/>
            <pc:sldMk cId="1780038654" sldId="357"/>
            <ac:picMk id="36" creationId="{801AB2EE-2F23-8C22-D648-40AE28B24D90}"/>
          </ac:picMkLst>
        </pc:picChg>
        <pc:picChg chg="mod">
          <ac:chgData name="Sara Martinelli" userId="75ed86f4-934f-4941-b879-5874234094a0" providerId="ADAL" clId="{A46834C7-5623-4B8B-A057-6350E859B5F4}" dt="2024-08-30T08:11:51.504" v="686"/>
          <ac:picMkLst>
            <pc:docMk/>
            <pc:sldMk cId="1780038654" sldId="357"/>
            <ac:picMk id="46" creationId="{BC051D8F-A008-98B9-51F2-AD10A045591F}"/>
          </ac:picMkLst>
        </pc:picChg>
        <pc:picChg chg="mod">
          <ac:chgData name="Sara Martinelli" userId="75ed86f4-934f-4941-b879-5874234094a0" providerId="ADAL" clId="{A46834C7-5623-4B8B-A057-6350E859B5F4}" dt="2024-08-30T08:11:51.504" v="686"/>
          <ac:picMkLst>
            <pc:docMk/>
            <pc:sldMk cId="1780038654" sldId="357"/>
            <ac:picMk id="58" creationId="{4ABAB8C9-EEF9-6E8B-960F-181F1DAC1489}"/>
          </ac:picMkLst>
        </pc:picChg>
        <pc:picChg chg="mod">
          <ac:chgData name="Sara Martinelli" userId="75ed86f4-934f-4941-b879-5874234094a0" providerId="ADAL" clId="{A46834C7-5623-4B8B-A057-6350E859B5F4}" dt="2024-08-30T08:11:51.504" v="686"/>
          <ac:picMkLst>
            <pc:docMk/>
            <pc:sldMk cId="1780038654" sldId="357"/>
            <ac:picMk id="68" creationId="{E4E71FF9-E0C9-D6DA-9ECE-EA7476D5EF0A}"/>
          </ac:picMkLst>
        </pc:picChg>
        <pc:picChg chg="mod">
          <ac:chgData name="Sara Martinelli" userId="75ed86f4-934f-4941-b879-5874234094a0" providerId="ADAL" clId="{A46834C7-5623-4B8B-A057-6350E859B5F4}" dt="2024-08-30T08:11:51.504" v="686"/>
          <ac:picMkLst>
            <pc:docMk/>
            <pc:sldMk cId="1780038654" sldId="357"/>
            <ac:picMk id="79" creationId="{5BE04680-9062-84E8-47A8-53DD6D45751A}"/>
          </ac:picMkLst>
        </pc:picChg>
        <pc:picChg chg="mod">
          <ac:chgData name="Sara Martinelli" userId="75ed86f4-934f-4941-b879-5874234094a0" providerId="ADAL" clId="{A46834C7-5623-4B8B-A057-6350E859B5F4}" dt="2024-08-30T08:11:51.504" v="686"/>
          <ac:picMkLst>
            <pc:docMk/>
            <pc:sldMk cId="1780038654" sldId="357"/>
            <ac:picMk id="91" creationId="{F571A1B3-4838-CA72-D685-60818A5E0CDE}"/>
          </ac:picMkLst>
        </pc:picChg>
        <pc:picChg chg="add del mod">
          <ac:chgData name="Sara Martinelli" userId="75ed86f4-934f-4941-b879-5874234094a0" providerId="ADAL" clId="{A46834C7-5623-4B8B-A057-6350E859B5F4}" dt="2024-08-30T08:13:42.490" v="707" actId="478"/>
          <ac:picMkLst>
            <pc:docMk/>
            <pc:sldMk cId="1780038654" sldId="357"/>
            <ac:picMk id="108" creationId="{5157DE29-6E0C-C5FB-8851-EB197DD95045}"/>
          </ac:picMkLst>
        </pc:picChg>
        <pc:picChg chg="add mod">
          <ac:chgData name="Sara Martinelli" userId="75ed86f4-934f-4941-b879-5874234094a0" providerId="ADAL" clId="{A46834C7-5623-4B8B-A057-6350E859B5F4}" dt="2024-08-30T08:13:10.115" v="699" actId="113"/>
          <ac:picMkLst>
            <pc:docMk/>
            <pc:sldMk cId="1780038654" sldId="357"/>
            <ac:picMk id="145" creationId="{C78D2696-00DD-E854-5733-BBB2FECD9C1B}"/>
          </ac:picMkLst>
        </pc:picChg>
      </pc:sldChg>
      <pc:sldChg chg="modSp add del mod">
        <pc:chgData name="Sara Martinelli" userId="75ed86f4-934f-4941-b879-5874234094a0" providerId="ADAL" clId="{A46834C7-5623-4B8B-A057-6350E859B5F4}" dt="2024-08-30T08:01:15.640" v="622" actId="47"/>
        <pc:sldMkLst>
          <pc:docMk/>
          <pc:sldMk cId="3108161031" sldId="357"/>
        </pc:sldMkLst>
        <pc:graphicFrameChg chg="mod">
          <ac:chgData name="Sara Martinelli" userId="75ed86f4-934f-4941-b879-5874234094a0" providerId="ADAL" clId="{A46834C7-5623-4B8B-A057-6350E859B5F4}" dt="2024-08-30T08:00:28.617" v="615" actId="403"/>
          <ac:graphicFrameMkLst>
            <pc:docMk/>
            <pc:sldMk cId="3108161031" sldId="357"/>
            <ac:graphicFrameMk id="6" creationId="{CF64F917-C95E-41D0-8448-520A66295727}"/>
          </ac:graphicFrameMkLst>
        </pc:graphicFrameChg>
      </pc:sldChg>
      <pc:sldChg chg="new del">
        <pc:chgData name="Sara Martinelli" userId="75ed86f4-934f-4941-b879-5874234094a0" providerId="ADAL" clId="{A46834C7-5623-4B8B-A057-6350E859B5F4}" dt="2024-08-30T08:18:27.509" v="791" actId="47"/>
        <pc:sldMkLst>
          <pc:docMk/>
          <pc:sldMk cId="636852056" sldId="358"/>
        </pc:sldMkLst>
      </pc:sldChg>
      <pc:sldChg chg="add del">
        <pc:chgData name="Sara Martinelli" userId="75ed86f4-934f-4941-b879-5874234094a0" providerId="ADAL" clId="{A46834C7-5623-4B8B-A057-6350E859B5F4}" dt="2024-08-30T08:05:46.392" v="636" actId="47"/>
        <pc:sldMkLst>
          <pc:docMk/>
          <pc:sldMk cId="1545098815" sldId="359"/>
        </pc:sldMkLst>
      </pc:sldChg>
      <pc:sldChg chg="add del">
        <pc:chgData name="Sara Martinelli" userId="75ed86f4-934f-4941-b879-5874234094a0" providerId="ADAL" clId="{A46834C7-5623-4B8B-A057-6350E859B5F4}" dt="2024-08-30T08:06:04.074" v="639" actId="47"/>
        <pc:sldMkLst>
          <pc:docMk/>
          <pc:sldMk cId="4277770697" sldId="360"/>
        </pc:sldMkLst>
      </pc:sldChg>
      <pc:sldChg chg="addSp modSp new mod">
        <pc:chgData name="Sara Martinelli" userId="75ed86f4-934f-4941-b879-5874234094a0" providerId="ADAL" clId="{A46834C7-5623-4B8B-A057-6350E859B5F4}" dt="2024-08-30T08:08:54.554" v="650" actId="13926"/>
        <pc:sldMkLst>
          <pc:docMk/>
          <pc:sldMk cId="4094503335" sldId="361"/>
        </pc:sldMkLst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" creationId="{10BEADAE-E24A-65EB-7304-2898627A12D2}"/>
          </ac:spMkLst>
        </pc:spChg>
        <pc:spChg chg="add mod">
          <ac:chgData name="Sara Martinelli" userId="75ed86f4-934f-4941-b879-5874234094a0" providerId="ADAL" clId="{A46834C7-5623-4B8B-A057-6350E859B5F4}" dt="2024-08-30T08:08:43.211" v="648" actId="13926"/>
          <ac:spMkLst>
            <pc:docMk/>
            <pc:sldMk cId="4094503335" sldId="361"/>
            <ac:spMk id="4" creationId="{91C970D6-B94B-ACC8-EFCD-1FC436921C15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" creationId="{BCA67DB5-EE1A-56DD-8C5E-3403B19584D2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7" creationId="{1B5F0793-0DA3-5A8E-C1C2-09144627F052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9" creationId="{F288C0ED-DED3-4DCA-11F2-9BC3C58A356F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0" creationId="{BFFE3A28-0ABC-B121-BFEB-5F06A10E4B52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1" creationId="{D81F5932-A911-3777-140F-FE901D17FD58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2" creationId="{4324570C-6B5D-D679-55C1-0AE80170237B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3" creationId="{FD593FCE-94B0-A12A-A4BC-87EC21707657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5" creationId="{1615D493-2D7C-3624-8B42-625120B542B1}"/>
          </ac:spMkLst>
        </pc:spChg>
        <pc:spChg chg="mod">
          <ac:chgData name="Sara Martinelli" userId="75ed86f4-934f-4941-b879-5874234094a0" providerId="ADAL" clId="{A46834C7-5623-4B8B-A057-6350E859B5F4}" dt="2024-08-30T08:08:54.554" v="650" actId="13926"/>
          <ac:spMkLst>
            <pc:docMk/>
            <pc:sldMk cId="4094503335" sldId="361"/>
            <ac:spMk id="17" creationId="{3C54789F-E81F-5FA0-6C49-548695980FA5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18" creationId="{14042D26-5E34-9035-0996-7ECCDAB596B7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0" creationId="{7E1A9346-531F-5316-3030-1EB89AABA8A4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2" creationId="{99FBC93C-92CB-3A23-06AC-0C47A7EAB7E4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3" creationId="{C5D61049-6110-930A-7868-68850C802E97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5" creationId="{18CEF3AF-BEA2-6ADB-155B-923D1DEF4283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7" creationId="{1EF781BF-9835-57F1-C5F2-7E4A088B630A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28" creationId="{C5E01729-7703-3070-3C7D-2D40FB558F7A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0" creationId="{315C5191-D73B-57FB-B876-5DC72346E3AF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1" creationId="{3DC96679-0C62-40A4-C620-3F7E871EE463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2" creationId="{E4CDBF10-86A2-D82B-8922-1D36ACEE1FCC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3" creationId="{C91CBCFD-D506-BE83-9607-AB782EA740D6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5" creationId="{F1656479-17E3-6D4C-0AEA-A6D91F899FDC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38" creationId="{948F72C9-C9DF-F0B2-A092-03C09FA0036D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0" creationId="{C11941FB-5128-29CE-E967-BCFC3CB8669E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1" creationId="{D2627887-A89A-6FF2-75F1-BE8ABAC4EA9C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2" creationId="{0BF724EE-569E-7838-413E-0607E49DE003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3" creationId="{FBC1CC4A-309F-AB5F-29C2-FE6EF150857B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4" creationId="{66D7217B-0CBB-FD13-737D-A57BCC77B308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6" creationId="{F5F99507-C083-3F09-1442-5FA19C99FE38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8" creationId="{545F51B8-96E0-6E87-373D-3A5939E52586}"/>
          </ac:spMkLst>
        </pc:spChg>
        <pc:spChg chg="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49" creationId="{A65CA292-4ECD-A447-FF00-BF62199B2E21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0" creationId="{962ACB7B-35B2-9E60-1A36-60B2EB9A011D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1" creationId="{F08EA170-0689-A9E2-8B0B-CDE91104691C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2" creationId="{475757F0-7F2D-E666-22F5-BA5710CBDF43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3" creationId="{04DD71C4-A8D8-A405-C4B0-6AFAE23AA9A3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4" creationId="{D4DB5DDA-3A59-A39C-770D-940DB13DA098}"/>
          </ac:spMkLst>
        </pc:spChg>
        <pc:spChg chg="add mod">
          <ac:chgData name="Sara Martinelli" userId="75ed86f4-934f-4941-b879-5874234094a0" providerId="ADAL" clId="{A46834C7-5623-4B8B-A057-6350E859B5F4}" dt="2024-08-30T08:05:41.869" v="635"/>
          <ac:spMkLst>
            <pc:docMk/>
            <pc:sldMk cId="4094503335" sldId="361"/>
            <ac:spMk id="55" creationId="{0F540910-221D-8D5A-A732-209BF7606C97}"/>
          </ac:spMkLst>
        </pc:spChg>
        <pc:grpChg chg="add 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6" creationId="{023203C4-80F9-5122-B3E8-D4669C07BF66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8" creationId="{6D395157-132D-020A-1FB0-D09DF32634E5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14" creationId="{60CF06E2-AEA2-0BA8-D829-656F0D18E384}"/>
          </ac:grpSpMkLst>
        </pc:grpChg>
        <pc:grpChg chg="add 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19" creationId="{A8A198C5-138D-254D-1A14-FD6C9B2FFFE7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21" creationId="{B6B57215-E710-9C9A-067F-1DC0C70FBD8F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24" creationId="{D3F80AB1-5C60-7B27-8227-C713D14A11D1}"/>
          </ac:grpSpMkLst>
        </pc:grpChg>
        <pc:grpChg chg="add 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29" creationId="{C676474D-C45B-D885-A446-B11EFE8D827D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34" creationId="{BBC127A7-F666-3567-FE19-DB424F72322B}"/>
          </ac:grpSpMkLst>
        </pc:grpChg>
        <pc:grpChg chg="add 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37" creationId="{B1B813E7-B0FD-6924-BFFF-D8891C50A28F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39" creationId="{0B0613A3-35C3-4939-0BF2-AE20E317E6D7}"/>
          </ac:grpSpMkLst>
        </pc:grpChg>
        <pc:grpChg chg="mod">
          <ac:chgData name="Sara Martinelli" userId="75ed86f4-934f-4941-b879-5874234094a0" providerId="ADAL" clId="{A46834C7-5623-4B8B-A057-6350E859B5F4}" dt="2024-08-30T08:05:41.869" v="635"/>
          <ac:grpSpMkLst>
            <pc:docMk/>
            <pc:sldMk cId="4094503335" sldId="361"/>
            <ac:grpSpMk id="45" creationId="{E382524F-3EAE-81C9-EE63-1953253F482F}"/>
          </ac:grpSpMkLst>
        </pc:grpChg>
        <pc:picChg chg="mod">
          <ac:chgData name="Sara Martinelli" userId="75ed86f4-934f-4941-b879-5874234094a0" providerId="ADAL" clId="{A46834C7-5623-4B8B-A057-6350E859B5F4}" dt="2024-08-30T08:05:41.869" v="635"/>
          <ac:picMkLst>
            <pc:docMk/>
            <pc:sldMk cId="4094503335" sldId="361"/>
            <ac:picMk id="16" creationId="{1D338769-E916-E236-2F97-C9095DCAE2DE}"/>
          </ac:picMkLst>
        </pc:picChg>
        <pc:picChg chg="mod">
          <ac:chgData name="Sara Martinelli" userId="75ed86f4-934f-4941-b879-5874234094a0" providerId="ADAL" clId="{A46834C7-5623-4B8B-A057-6350E859B5F4}" dt="2024-08-30T08:05:41.869" v="635"/>
          <ac:picMkLst>
            <pc:docMk/>
            <pc:sldMk cId="4094503335" sldId="361"/>
            <ac:picMk id="26" creationId="{0CA2D4FD-385C-6311-69E2-306EA659962F}"/>
          </ac:picMkLst>
        </pc:picChg>
        <pc:picChg chg="mod">
          <ac:chgData name="Sara Martinelli" userId="75ed86f4-934f-4941-b879-5874234094a0" providerId="ADAL" clId="{A46834C7-5623-4B8B-A057-6350E859B5F4}" dt="2024-08-30T08:05:41.869" v="635"/>
          <ac:picMkLst>
            <pc:docMk/>
            <pc:sldMk cId="4094503335" sldId="361"/>
            <ac:picMk id="36" creationId="{61E0AA33-1C57-DE52-EAE8-5E0EE78F8F89}"/>
          </ac:picMkLst>
        </pc:picChg>
        <pc:picChg chg="mod">
          <ac:chgData name="Sara Martinelli" userId="75ed86f4-934f-4941-b879-5874234094a0" providerId="ADAL" clId="{A46834C7-5623-4B8B-A057-6350E859B5F4}" dt="2024-08-30T08:05:41.869" v="635"/>
          <ac:picMkLst>
            <pc:docMk/>
            <pc:sldMk cId="4094503335" sldId="361"/>
            <ac:picMk id="47" creationId="{1266293D-8460-651E-B45F-4F4DD89E5D63}"/>
          </ac:picMkLst>
        </pc:picChg>
      </pc:sldChg>
      <pc:sldChg chg="addSp modSp new">
        <pc:chgData name="Sara Martinelli" userId="75ed86f4-934f-4941-b879-5874234094a0" providerId="ADAL" clId="{A46834C7-5623-4B8B-A057-6350E859B5F4}" dt="2024-08-30T08:06:00.238" v="638"/>
        <pc:sldMkLst>
          <pc:docMk/>
          <pc:sldMk cId="3692781734" sldId="362"/>
        </pc:sldMkLst>
        <pc:spChg chg="add 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" creationId="{8A000B7C-6B29-DDA9-65E1-FD5286C1C987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" creationId="{62AA74B1-5033-287B-1A63-2C5E4D3AFD83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7" creationId="{A441C8AF-FFDB-CB64-BFDC-A75664EFA74A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8" creationId="{B4C46B84-0DF2-4F9B-755E-C751BA6656D7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9" creationId="{CB95E0A4-F91B-7F4B-F186-C9AFA3DA80EE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1" creationId="{3628ABF0-A1C6-8FD8-0BDB-B7CFAB60BC5B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3" creationId="{E5CE18D4-4DF5-31F7-FA4E-18359DB4C985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4" creationId="{5ADE687F-A982-F610-39E5-B89127CDF3DE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6" creationId="{B0E62A62-4C5A-C511-9D11-9035EC4A7725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7" creationId="{10794CCD-62E6-946B-A095-30EACBD66D0C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8" creationId="{F6606113-5E98-B4F0-7AD2-D309317B21E9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19" creationId="{35563945-3677-91F7-E8A9-1123B324AF54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0" creationId="{3A51B8D0-CAA6-7EEC-4502-C0458D0222F0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1" creationId="{1EA50CEA-30F4-821D-6392-5E958B7CE25B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3" creationId="{E6A1CB31-5ADF-4F16-D820-E9517DCCEB0B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6" creationId="{7DEBEB49-0CEC-D693-67ED-912216DA8AFD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8" creationId="{BCA8DA2B-B6B8-8F7B-CA8E-2460118145D1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29" creationId="{5F12AD0E-8379-9041-FE9E-532C80632564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0" creationId="{1A5073BC-5EC4-A99E-3D8D-D87DAE4AFA6E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1" creationId="{35CA9CC8-2620-4A99-28D7-AD3CDC343ABD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3" creationId="{C23FDA38-E971-5B71-F543-ACD66AECF395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5" creationId="{8FA340B7-0228-84AD-EA6A-818039C9E1DC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6" creationId="{F9B18E1A-16FA-7E10-3DFE-F939E578140C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38" creationId="{C8044AF6-C454-E723-9643-FDCF10C9F55C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0" creationId="{BAFF08FA-D566-33AD-D8DE-AFE2E831606D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1" creationId="{CA280B96-EA20-332E-12C8-CE8C839EC7ED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2" creationId="{85738498-6222-4BE2-D999-15BF4F0688A5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4" creationId="{08E84E9F-EAA1-C3C8-B775-016625C8BE03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6" creationId="{33284234-E427-6E37-17B2-74DE76A92DAA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7" creationId="{77DA4DD5-D458-4B66-2507-4F8FB6DBB210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49" creationId="{C0C981A6-DD4A-ADE8-6A93-5124BBC3FF0B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0" creationId="{7EAD6B2B-7CF9-F40B-7279-8FA458FB2FF4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1" creationId="{29916424-8A60-7201-74E5-BD3E912601D9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2" creationId="{8263F17F-8189-A5B2-EB55-C5C5F5B55358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3" creationId="{37691ED0-DBB6-49B4-3FF7-F277AB63088B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4" creationId="{0E34EC51-EB63-1999-7873-8A540543CF64}"/>
          </ac:spMkLst>
        </pc:spChg>
        <pc:spChg chg="mod">
          <ac:chgData name="Sara Martinelli" userId="75ed86f4-934f-4941-b879-5874234094a0" providerId="ADAL" clId="{A46834C7-5623-4B8B-A057-6350E859B5F4}" dt="2024-08-30T08:06:00.238" v="638"/>
          <ac:spMkLst>
            <pc:docMk/>
            <pc:sldMk cId="3692781734" sldId="362"/>
            <ac:spMk id="56" creationId="{D29DACA6-B2E5-583D-ACA8-D7BB1B24CA8D}"/>
          </ac:spMkLst>
        </pc:spChg>
        <pc:grpChg chg="add 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4" creationId="{C3C71AE0-2C94-71AD-C7C3-05F5930F58DA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6" creationId="{61F72B36-0CD9-4D9D-D0F8-8BD2754227BD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10" creationId="{F05643A2-A27B-0A71-4242-991C25A76EF0}"/>
          </ac:grpSpMkLst>
        </pc:grpChg>
        <pc:grpChg chg="add 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15" creationId="{1E6AAFCB-583A-3666-CC2C-58BAECF1A437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22" creationId="{C425809C-9133-8011-36AD-70BD289DFF0B}"/>
          </ac:grpSpMkLst>
        </pc:grpChg>
        <pc:grpChg chg="add 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25" creationId="{419B82D2-6A58-BD49-C8BA-4063DBA55E9D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27" creationId="{D9A610FD-4B85-820B-C0CF-B816151EBBB3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32" creationId="{164DD7E6-A6E3-E20C-8A61-2834D55B8559}"/>
          </ac:grpSpMkLst>
        </pc:grpChg>
        <pc:grpChg chg="add 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37" creationId="{9CF0B646-21FD-F5D8-20E7-DCADADB43BBF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39" creationId="{ECB1F9EB-C796-1A4F-7596-18DF87702D70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43" creationId="{1E7B0D79-C843-7B98-70EE-6986C79CD9CB}"/>
          </ac:grpSpMkLst>
        </pc:grpChg>
        <pc:grpChg chg="add 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48" creationId="{DC3AF235-71DF-C929-6366-40849998D7FF}"/>
          </ac:grpSpMkLst>
        </pc:grpChg>
        <pc:grpChg chg="mod">
          <ac:chgData name="Sara Martinelli" userId="75ed86f4-934f-4941-b879-5874234094a0" providerId="ADAL" clId="{A46834C7-5623-4B8B-A057-6350E859B5F4}" dt="2024-08-30T08:06:00.238" v="638"/>
          <ac:grpSpMkLst>
            <pc:docMk/>
            <pc:sldMk cId="3692781734" sldId="362"/>
            <ac:grpSpMk id="55" creationId="{8495A874-EAF9-0955-C8B9-DCC2A8D7FB4B}"/>
          </ac:grpSpMkLst>
        </pc:grpChg>
        <pc:picChg chg="mod">
          <ac:chgData name="Sara Martinelli" userId="75ed86f4-934f-4941-b879-5874234094a0" providerId="ADAL" clId="{A46834C7-5623-4B8B-A057-6350E859B5F4}" dt="2024-08-30T08:06:00.238" v="638"/>
          <ac:picMkLst>
            <pc:docMk/>
            <pc:sldMk cId="3692781734" sldId="362"/>
            <ac:picMk id="12" creationId="{E80D8DEB-896C-F9AA-B24F-DF5E02929DB7}"/>
          </ac:picMkLst>
        </pc:picChg>
        <pc:picChg chg="mod">
          <ac:chgData name="Sara Martinelli" userId="75ed86f4-934f-4941-b879-5874234094a0" providerId="ADAL" clId="{A46834C7-5623-4B8B-A057-6350E859B5F4}" dt="2024-08-30T08:06:00.238" v="638"/>
          <ac:picMkLst>
            <pc:docMk/>
            <pc:sldMk cId="3692781734" sldId="362"/>
            <ac:picMk id="24" creationId="{B74B08A3-C4FB-411E-55B9-C3862DE1B5FF}"/>
          </ac:picMkLst>
        </pc:picChg>
        <pc:picChg chg="mod">
          <ac:chgData name="Sara Martinelli" userId="75ed86f4-934f-4941-b879-5874234094a0" providerId="ADAL" clId="{A46834C7-5623-4B8B-A057-6350E859B5F4}" dt="2024-08-30T08:06:00.238" v="638"/>
          <ac:picMkLst>
            <pc:docMk/>
            <pc:sldMk cId="3692781734" sldId="362"/>
            <ac:picMk id="34" creationId="{ABE1E807-6E3F-4DD9-8EEE-E34AA5D6F468}"/>
          </ac:picMkLst>
        </pc:picChg>
        <pc:picChg chg="mod">
          <ac:chgData name="Sara Martinelli" userId="75ed86f4-934f-4941-b879-5874234094a0" providerId="ADAL" clId="{A46834C7-5623-4B8B-A057-6350E859B5F4}" dt="2024-08-30T08:06:00.238" v="638"/>
          <ac:picMkLst>
            <pc:docMk/>
            <pc:sldMk cId="3692781734" sldId="362"/>
            <ac:picMk id="45" creationId="{F69B0969-FD7E-5901-4C33-6D48997B2C0C}"/>
          </ac:picMkLst>
        </pc:picChg>
        <pc:picChg chg="mod">
          <ac:chgData name="Sara Martinelli" userId="75ed86f4-934f-4941-b879-5874234094a0" providerId="ADAL" clId="{A46834C7-5623-4B8B-A057-6350E859B5F4}" dt="2024-08-30T08:06:00.238" v="638"/>
          <ac:picMkLst>
            <pc:docMk/>
            <pc:sldMk cId="3692781734" sldId="362"/>
            <ac:picMk id="57" creationId="{2B1F3E8D-A966-5F17-8954-12505DA09F1C}"/>
          </ac:picMkLst>
        </pc:picChg>
      </pc:sldChg>
      <pc:sldChg chg="addSp delSp modSp add mod">
        <pc:chgData name="Sara Martinelli" userId="75ed86f4-934f-4941-b879-5874234094a0" providerId="ADAL" clId="{A46834C7-5623-4B8B-A057-6350E859B5F4}" dt="2024-08-30T08:33:14.104" v="998" actId="478"/>
        <pc:sldMkLst>
          <pc:docMk/>
          <pc:sldMk cId="1429904044" sldId="363"/>
        </pc:sldMkLst>
        <pc:spChg chg="mod">
          <ac:chgData name="Sara Martinelli" userId="75ed86f4-934f-4941-b879-5874234094a0" providerId="ADAL" clId="{A46834C7-5623-4B8B-A057-6350E859B5F4}" dt="2024-08-30T08:30:39.326" v="972" actId="1038"/>
          <ac:spMkLst>
            <pc:docMk/>
            <pc:sldMk cId="1429904044" sldId="363"/>
            <ac:spMk id="3" creationId="{8FDB208B-C03E-D6F4-AD98-F714726F1D98}"/>
          </ac:spMkLst>
        </pc:spChg>
        <pc:spChg chg="add del mod">
          <ac:chgData name="Sara Martinelli" userId="75ed86f4-934f-4941-b879-5874234094a0" providerId="ADAL" clId="{A46834C7-5623-4B8B-A057-6350E859B5F4}" dt="2024-08-30T08:17:46.757" v="778" actId="478"/>
          <ac:spMkLst>
            <pc:docMk/>
            <pc:sldMk cId="1429904044" sldId="363"/>
            <ac:spMk id="5" creationId="{69F074C5-1A5F-7F72-43C6-1A4BE2E994BA}"/>
          </ac:spMkLst>
        </pc:spChg>
        <pc:spChg chg="add del mod">
          <ac:chgData name="Sara Martinelli" userId="75ed86f4-934f-4941-b879-5874234094a0" providerId="ADAL" clId="{A46834C7-5623-4B8B-A057-6350E859B5F4}" dt="2024-08-30T08:18:19.591" v="788" actId="478"/>
          <ac:spMkLst>
            <pc:docMk/>
            <pc:sldMk cId="1429904044" sldId="363"/>
            <ac:spMk id="6" creationId="{7ECEF51F-5146-0FA3-8345-1FBCAA29248E}"/>
          </ac:spMkLst>
        </pc:spChg>
        <pc:spChg chg="add mod">
          <ac:chgData name="Sara Martinelli" userId="75ed86f4-934f-4941-b879-5874234094a0" providerId="ADAL" clId="{A46834C7-5623-4B8B-A057-6350E859B5F4}" dt="2024-08-30T08:30:44.171" v="973" actId="1076"/>
          <ac:spMkLst>
            <pc:docMk/>
            <pc:sldMk cId="1429904044" sldId="363"/>
            <ac:spMk id="7" creationId="{46F7E100-33CC-116A-0BA1-681AE6072C05}"/>
          </ac:spMkLst>
        </pc:spChg>
        <pc:spChg chg="add mod">
          <ac:chgData name="Sara Martinelli" userId="75ed86f4-934f-4941-b879-5874234094a0" providerId="ADAL" clId="{A46834C7-5623-4B8B-A057-6350E859B5F4}" dt="2024-08-30T08:30:39.326" v="972" actId="1038"/>
          <ac:spMkLst>
            <pc:docMk/>
            <pc:sldMk cId="1429904044" sldId="363"/>
            <ac:spMk id="8" creationId="{6E3EBB08-9FF8-6A56-95D8-6BB319125A66}"/>
          </ac:spMkLst>
        </pc:spChg>
        <pc:spChg chg="add mod">
          <ac:chgData name="Sara Martinelli" userId="75ed86f4-934f-4941-b879-5874234094a0" providerId="ADAL" clId="{A46834C7-5623-4B8B-A057-6350E859B5F4}" dt="2024-08-30T08:31:13.527" v="979" actId="14100"/>
          <ac:spMkLst>
            <pc:docMk/>
            <pc:sldMk cId="1429904044" sldId="363"/>
            <ac:spMk id="9" creationId="{A5AF57F0-F0FA-715A-5E4F-CAFE87E61075}"/>
          </ac:spMkLst>
        </pc:spChg>
        <pc:spChg chg="add del mod">
          <ac:chgData name="Sara Martinelli" userId="75ed86f4-934f-4941-b879-5874234094a0" providerId="ADAL" clId="{A46834C7-5623-4B8B-A057-6350E859B5F4}" dt="2024-08-30T08:30:24.669" v="956" actId="478"/>
          <ac:spMkLst>
            <pc:docMk/>
            <pc:sldMk cId="1429904044" sldId="363"/>
            <ac:spMk id="10" creationId="{8B077D0F-EE2F-BE48-05A5-3C56E8E83480}"/>
          </ac:spMkLst>
        </pc:spChg>
        <pc:spChg chg="add del mod">
          <ac:chgData name="Sara Martinelli" userId="75ed86f4-934f-4941-b879-5874234094a0" providerId="ADAL" clId="{A46834C7-5623-4B8B-A057-6350E859B5F4}" dt="2024-08-30T08:28:47.257" v="936" actId="478"/>
          <ac:spMkLst>
            <pc:docMk/>
            <pc:sldMk cId="1429904044" sldId="363"/>
            <ac:spMk id="11" creationId="{A9684B4B-4973-6CD6-312D-EECB5EED0360}"/>
          </ac:spMkLst>
        </pc:spChg>
        <pc:spChg chg="mod">
          <ac:chgData name="Sara Martinelli" userId="75ed86f4-934f-4941-b879-5874234094a0" providerId="ADAL" clId="{A46834C7-5623-4B8B-A057-6350E859B5F4}" dt="2024-08-30T08:30:39.326" v="972" actId="1038"/>
          <ac:spMkLst>
            <pc:docMk/>
            <pc:sldMk cId="1429904044" sldId="363"/>
            <ac:spMk id="15" creationId="{A07534AA-FE21-0642-6BE0-0E87779162DB}"/>
          </ac:spMkLst>
        </pc:spChg>
        <pc:spChg chg="mod">
          <ac:chgData name="Sara Martinelli" userId="75ed86f4-934f-4941-b879-5874234094a0" providerId="ADAL" clId="{A46834C7-5623-4B8B-A057-6350E859B5F4}" dt="2024-08-30T08:30:39.326" v="972" actId="1038"/>
          <ac:spMkLst>
            <pc:docMk/>
            <pc:sldMk cId="1429904044" sldId="363"/>
            <ac:spMk id="16" creationId="{D41594CA-27A9-DCD8-3D11-AA8BE142EF37}"/>
          </ac:spMkLst>
        </pc:spChg>
        <pc:spChg chg="del mod topLvl">
          <ac:chgData name="Sara Martinelli" userId="75ed86f4-934f-4941-b879-5874234094a0" providerId="ADAL" clId="{A46834C7-5623-4B8B-A057-6350E859B5F4}" dt="2024-08-30T08:30:47.754" v="975" actId="478"/>
          <ac:spMkLst>
            <pc:docMk/>
            <pc:sldMk cId="1429904044" sldId="363"/>
            <ac:spMk id="17" creationId="{2D5EA15A-144B-2945-0F36-76E9CD4D2E45}"/>
          </ac:spMkLst>
        </pc:spChg>
        <pc:spChg chg="del mod">
          <ac:chgData name="Sara Martinelli" userId="75ed86f4-934f-4941-b879-5874234094a0" providerId="ADAL" clId="{A46834C7-5623-4B8B-A057-6350E859B5F4}" dt="2024-08-30T08:29:04.832" v="939" actId="478"/>
          <ac:spMkLst>
            <pc:docMk/>
            <pc:sldMk cId="1429904044" sldId="363"/>
            <ac:spMk id="18" creationId="{A52CC9A7-45DA-0077-0397-C7134C48E72D}"/>
          </ac:spMkLst>
        </pc:spChg>
        <pc:spChg chg="del mod">
          <ac:chgData name="Sara Martinelli" userId="75ed86f4-934f-4941-b879-5874234094a0" providerId="ADAL" clId="{A46834C7-5623-4B8B-A057-6350E859B5F4}" dt="2024-08-30T08:29:02.430" v="938" actId="478"/>
          <ac:spMkLst>
            <pc:docMk/>
            <pc:sldMk cId="1429904044" sldId="363"/>
            <ac:spMk id="20" creationId="{A2DB7433-589C-78DD-F726-4E1EF957730F}"/>
          </ac:spMkLst>
        </pc:spChg>
        <pc:spChg chg="mod">
          <ac:chgData name="Sara Martinelli" userId="75ed86f4-934f-4941-b879-5874234094a0" providerId="ADAL" clId="{A46834C7-5623-4B8B-A057-6350E859B5F4}" dt="2024-08-30T08:29:22.544" v="943" actId="165"/>
          <ac:spMkLst>
            <pc:docMk/>
            <pc:sldMk cId="1429904044" sldId="363"/>
            <ac:spMk id="22" creationId="{DDF1569F-B353-9DFC-98EC-7984D4747C69}"/>
          </ac:spMkLst>
        </pc:spChg>
        <pc:spChg chg="del mod">
          <ac:chgData name="Sara Martinelli" userId="75ed86f4-934f-4941-b879-5874234094a0" providerId="ADAL" clId="{A46834C7-5623-4B8B-A057-6350E859B5F4}" dt="2024-08-30T08:29:10.512" v="942" actId="478"/>
          <ac:spMkLst>
            <pc:docMk/>
            <pc:sldMk cId="1429904044" sldId="363"/>
            <ac:spMk id="23" creationId="{A40B4E5A-10B0-66B5-F6BC-BE224D850121}"/>
          </ac:spMkLst>
        </pc:spChg>
        <pc:spChg chg="del mod">
          <ac:chgData name="Sara Martinelli" userId="75ed86f4-934f-4941-b879-5874234094a0" providerId="ADAL" clId="{A46834C7-5623-4B8B-A057-6350E859B5F4}" dt="2024-08-30T08:28:54.641" v="937" actId="478"/>
          <ac:spMkLst>
            <pc:docMk/>
            <pc:sldMk cId="1429904044" sldId="363"/>
            <ac:spMk id="25" creationId="{E2C84C7F-9D63-9A92-01D4-D99EED729D2A}"/>
          </ac:spMkLst>
        </pc:spChg>
        <pc:spChg chg="mod">
          <ac:chgData name="Sara Martinelli" userId="75ed86f4-934f-4941-b879-5874234094a0" providerId="ADAL" clId="{A46834C7-5623-4B8B-A057-6350E859B5F4}" dt="2024-08-30T08:29:22.544" v="943" actId="165"/>
          <ac:spMkLst>
            <pc:docMk/>
            <pc:sldMk cId="1429904044" sldId="363"/>
            <ac:spMk id="27" creationId="{002AD4A6-5EC5-A9CC-A742-91A12A933E8C}"/>
          </ac:spMkLst>
        </pc:spChg>
        <pc:spChg chg="mod">
          <ac:chgData name="Sara Martinelli" userId="75ed86f4-934f-4941-b879-5874234094a0" providerId="ADAL" clId="{A46834C7-5623-4B8B-A057-6350E859B5F4}" dt="2024-08-30T08:30:39.326" v="972" actId="1038"/>
          <ac:spMkLst>
            <pc:docMk/>
            <pc:sldMk cId="1429904044" sldId="363"/>
            <ac:spMk id="29" creationId="{49F40C30-A5ED-7E09-A175-C2F138479379}"/>
          </ac:spMkLst>
        </pc:spChg>
        <pc:spChg chg="mod">
          <ac:chgData name="Sara Martinelli" userId="75ed86f4-934f-4941-b879-5874234094a0" providerId="ADAL" clId="{A46834C7-5623-4B8B-A057-6350E859B5F4}" dt="2024-08-30T08:32:20.924" v="993" actId="1036"/>
          <ac:spMkLst>
            <pc:docMk/>
            <pc:sldMk cId="1429904044" sldId="363"/>
            <ac:spMk id="30" creationId="{7A7C053B-F6E0-8C57-1DF1-87C36A209640}"/>
          </ac:spMkLst>
        </pc:spChg>
        <pc:spChg chg="add mod">
          <ac:chgData name="Sara Martinelli" userId="75ed86f4-934f-4941-b879-5874234094a0" providerId="ADAL" clId="{A46834C7-5623-4B8B-A057-6350E859B5F4}" dt="2024-08-30T08:33:12.159" v="997" actId="208"/>
          <ac:spMkLst>
            <pc:docMk/>
            <pc:sldMk cId="1429904044" sldId="363"/>
            <ac:spMk id="31" creationId="{37565DCC-0C88-1E29-6F2F-6E38A8E10654}"/>
          </ac:spMkLst>
        </pc:spChg>
        <pc:spChg chg="add mod ord">
          <ac:chgData name="Sara Martinelli" userId="75ed86f4-934f-4941-b879-5874234094a0" providerId="ADAL" clId="{A46834C7-5623-4B8B-A057-6350E859B5F4}" dt="2024-08-30T08:32:11.421" v="990" actId="164"/>
          <ac:spMkLst>
            <pc:docMk/>
            <pc:sldMk cId="1429904044" sldId="363"/>
            <ac:spMk id="32" creationId="{57892169-E7EE-385D-B737-49E21286A131}"/>
          </ac:spMkLst>
        </pc:spChg>
        <pc:spChg chg="add del mod">
          <ac:chgData name="Sara Martinelli" userId="75ed86f4-934f-4941-b879-5874234094a0" providerId="ADAL" clId="{A46834C7-5623-4B8B-A057-6350E859B5F4}" dt="2024-08-30T08:33:14.104" v="998" actId="478"/>
          <ac:spMkLst>
            <pc:docMk/>
            <pc:sldMk cId="1429904044" sldId="363"/>
            <ac:spMk id="34" creationId="{8F1EE8F4-40C6-0753-5EA4-D8BB54A67F09}"/>
          </ac:spMkLst>
        </pc:spChg>
        <pc:spChg chg="del mod">
          <ac:chgData name="Sara Martinelli" userId="75ed86f4-934f-4941-b879-5874234094a0" providerId="ADAL" clId="{A46834C7-5623-4B8B-A057-6350E859B5F4}" dt="2024-08-30T08:28:25.849" v="934" actId="478"/>
          <ac:spMkLst>
            <pc:docMk/>
            <pc:sldMk cId="1429904044" sldId="363"/>
            <ac:spMk id="150" creationId="{9D813492-B1E4-6975-4EBC-90834F82495B}"/>
          </ac:spMkLst>
        </pc:spChg>
        <pc:spChg chg="del mod">
          <ac:chgData name="Sara Martinelli" userId="75ed86f4-934f-4941-b879-5874234094a0" providerId="ADAL" clId="{A46834C7-5623-4B8B-A057-6350E859B5F4}" dt="2024-08-30T08:28:23.542" v="933" actId="478"/>
          <ac:spMkLst>
            <pc:docMk/>
            <pc:sldMk cId="1429904044" sldId="363"/>
            <ac:spMk id="151" creationId="{122479C3-6A4D-EF0A-DBAE-EFACDF926AED}"/>
          </ac:spMkLst>
        </pc:spChg>
        <pc:grpChg chg="add del mod">
          <ac:chgData name="Sara Martinelli" userId="75ed86f4-934f-4941-b879-5874234094a0" providerId="ADAL" clId="{A46834C7-5623-4B8B-A057-6350E859B5F4}" dt="2024-08-30T08:29:22.544" v="943" actId="165"/>
          <ac:grpSpMkLst>
            <pc:docMk/>
            <pc:sldMk cId="1429904044" sldId="363"/>
            <ac:grpSpMk id="12" creationId="{E2A8C0DB-54EB-34B4-C9B9-FA67318D9E09}"/>
          </ac:grpSpMkLst>
        </pc:grpChg>
        <pc:grpChg chg="del mod">
          <ac:chgData name="Sara Martinelli" userId="75ed86f4-934f-4941-b879-5874234094a0" providerId="ADAL" clId="{A46834C7-5623-4B8B-A057-6350E859B5F4}" dt="2024-08-30T08:29:10.512" v="942" actId="478"/>
          <ac:grpSpMkLst>
            <pc:docMk/>
            <pc:sldMk cId="1429904044" sldId="363"/>
            <ac:grpSpMk id="13" creationId="{BD1342EA-466D-567B-B7BC-8A2D2E445533}"/>
          </ac:grpSpMkLst>
        </pc:grpChg>
        <pc:grpChg chg="del mod">
          <ac:chgData name="Sara Martinelli" userId="75ed86f4-934f-4941-b879-5874234094a0" providerId="ADAL" clId="{A46834C7-5623-4B8B-A057-6350E859B5F4}" dt="2024-08-30T08:29:04.832" v="939" actId="478"/>
          <ac:grpSpMkLst>
            <pc:docMk/>
            <pc:sldMk cId="1429904044" sldId="363"/>
            <ac:grpSpMk id="14" creationId="{1C89C071-F977-5313-8973-858E71EFBB17}"/>
          </ac:grpSpMkLst>
        </pc:grpChg>
        <pc:grpChg chg="del mod topLvl">
          <ac:chgData name="Sara Martinelli" userId="75ed86f4-934f-4941-b879-5874234094a0" providerId="ADAL" clId="{A46834C7-5623-4B8B-A057-6350E859B5F4}" dt="2024-08-30T08:29:28.919" v="947" actId="478"/>
          <ac:grpSpMkLst>
            <pc:docMk/>
            <pc:sldMk cId="1429904044" sldId="363"/>
            <ac:grpSpMk id="19" creationId="{ECAB3065-142B-865F-93BC-AEBE7C5268AA}"/>
          </ac:grpSpMkLst>
        </pc:grpChg>
        <pc:grpChg chg="del mod topLvl">
          <ac:chgData name="Sara Martinelli" userId="75ed86f4-934f-4941-b879-5874234094a0" providerId="ADAL" clId="{A46834C7-5623-4B8B-A057-6350E859B5F4}" dt="2024-08-30T08:29:27.861" v="946" actId="478"/>
          <ac:grpSpMkLst>
            <pc:docMk/>
            <pc:sldMk cId="1429904044" sldId="363"/>
            <ac:grpSpMk id="24" creationId="{1D9C745C-DFE1-64C1-5021-0A1888D1B8AF}"/>
          </ac:grpSpMkLst>
        </pc:grpChg>
        <pc:grpChg chg="add mod">
          <ac:chgData name="Sara Martinelli" userId="75ed86f4-934f-4941-b879-5874234094a0" providerId="ADAL" clId="{A46834C7-5623-4B8B-A057-6350E859B5F4}" dt="2024-08-30T08:32:11.421" v="990" actId="164"/>
          <ac:grpSpMkLst>
            <pc:docMk/>
            <pc:sldMk cId="1429904044" sldId="363"/>
            <ac:grpSpMk id="28" creationId="{70D15C82-A856-62FF-2A8D-FF07E0AD35B0}"/>
          </ac:grpSpMkLst>
        </pc:grpChg>
        <pc:grpChg chg="add mod">
          <ac:chgData name="Sara Martinelli" userId="75ed86f4-934f-4941-b879-5874234094a0" providerId="ADAL" clId="{A46834C7-5623-4B8B-A057-6350E859B5F4}" dt="2024-08-30T08:32:15.992" v="991" actId="1076"/>
          <ac:grpSpMkLst>
            <pc:docMk/>
            <pc:sldMk cId="1429904044" sldId="363"/>
            <ac:grpSpMk id="33" creationId="{DBAB9C6F-E64A-92AD-084B-7C0425A17738}"/>
          </ac:grpSpMkLst>
        </pc:grpChg>
        <pc:graphicFrameChg chg="mod">
          <ac:chgData name="Sara Martinelli" userId="75ed86f4-934f-4941-b879-5874234094a0" providerId="ADAL" clId="{A46834C7-5623-4B8B-A057-6350E859B5F4}" dt="2024-08-30T08:29:22.544" v="943" actId="165"/>
          <ac:graphicFrameMkLst>
            <pc:docMk/>
            <pc:sldMk cId="1429904044" sldId="363"/>
            <ac:graphicFrameMk id="21" creationId="{00F38E35-0C35-3D0A-3270-4C89C13AD331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29:22.544" v="943" actId="165"/>
          <ac:graphicFrameMkLst>
            <pc:docMk/>
            <pc:sldMk cId="1429904044" sldId="363"/>
            <ac:graphicFrameMk id="26" creationId="{07E83847-2448-F51E-854D-71903A63374D}"/>
          </ac:graphicFrameMkLst>
        </pc:graphicFrameChg>
        <pc:picChg chg="add mod">
          <ac:chgData name="Sara Martinelli" userId="75ed86f4-934f-4941-b879-5874234094a0" providerId="ADAL" clId="{A46834C7-5623-4B8B-A057-6350E859B5F4}" dt="2024-08-30T08:30:39.326" v="972" actId="1038"/>
          <ac:picMkLst>
            <pc:docMk/>
            <pc:sldMk cId="1429904044" sldId="363"/>
            <ac:picMk id="4" creationId="{0B8EAA5A-8D96-B156-867D-DC121149DC1B}"/>
          </ac:picMkLst>
        </pc:picChg>
        <pc:picChg chg="del">
          <ac:chgData name="Sara Martinelli" userId="75ed86f4-934f-4941-b879-5874234094a0" providerId="ADAL" clId="{A46834C7-5623-4B8B-A057-6350E859B5F4}" dt="2024-08-30T08:16:52.496" v="763" actId="478"/>
          <ac:picMkLst>
            <pc:docMk/>
            <pc:sldMk cId="1429904044" sldId="363"/>
            <ac:picMk id="36" creationId="{801AB2EE-2F23-8C22-D648-40AE28B24D90}"/>
          </ac:picMkLst>
        </pc:picChg>
      </pc:sldChg>
      <pc:sldChg chg="addSp delSp modSp new del mod">
        <pc:chgData name="Sara Martinelli" userId="75ed86f4-934f-4941-b879-5874234094a0" providerId="ADAL" clId="{A46834C7-5623-4B8B-A057-6350E859B5F4}" dt="2024-08-30T08:18:25.866" v="790" actId="47"/>
        <pc:sldMkLst>
          <pc:docMk/>
          <pc:sldMk cId="1012600908" sldId="364"/>
        </pc:sldMkLst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" creationId="{6AC0E834-6E05-3AA4-0FD7-FCF595193E74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4" creationId="{C116A4C2-9A15-078C-87E0-B3C72865103D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5" creationId="{52E59F7A-72B6-6630-DDC1-C9F1F9F52A56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6" creationId="{0261C37E-E783-934A-3F5D-AED3D7090F8C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7" creationId="{327D5BB5-9D85-761A-FAB3-0DFBC2A83850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9" creationId="{1D136C93-B421-9362-E2BE-651AA745FD31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12" creationId="{D25A78A8-2DEA-645E-B566-B4F944A8D020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13" creationId="{23E6CB2F-FF96-90B2-5B46-5E492A16D036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15" creationId="{A0BDCF86-7CAC-4B42-A03F-0A2A7B399EBE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17" creationId="{EB4DA3F2-B96A-6D03-4230-D2EFF7D33E91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18" creationId="{F584F51E-B2FE-65A7-62D8-1B3AFF61294D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0" creationId="{5B1389C9-12B7-7298-11CA-8F78306E19BD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2" creationId="{738385F1-9DEC-B7FA-9870-515A2EE05BB1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3" creationId="{BB3CD003-3175-B1E7-A4A3-64E6F1C64697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4" creationId="{F63FC182-57FC-7CCA-1D84-E2B0719F0FFA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8" creationId="{5C6E8F84-C861-83A6-C7F0-403D9134DDCA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29" creationId="{3F6EA43D-4E26-0532-52BD-D8C28763B63E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1" creationId="{62CC02EF-A3D8-38D9-97BC-C65191B808BA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3" creationId="{4DCDF897-D2BA-3917-19D5-43A83701CEAE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4" creationId="{95E3136A-ED0A-0AE3-5874-E445A07DD434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6" creationId="{52A8F797-991B-10DE-7A00-A2BB5024D6C6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8" creationId="{F131C177-4AA9-5A6B-ED81-032196FA7753}"/>
          </ac:spMkLst>
        </pc:spChg>
        <pc:spChg chg="add 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39" creationId="{D8D0D3A7-206D-924B-2990-84B278F0CBDA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42" creationId="{B68C142C-6D4E-24BF-3081-015D054DBEF2}"/>
          </ac:spMkLst>
        </pc:spChg>
        <pc:spChg chg="mod">
          <ac:chgData name="Sara Martinelli" userId="75ed86f4-934f-4941-b879-5874234094a0" providerId="ADAL" clId="{A46834C7-5623-4B8B-A057-6350E859B5F4}" dt="2024-08-30T08:16:43.630" v="762"/>
          <ac:spMkLst>
            <pc:docMk/>
            <pc:sldMk cId="1012600908" sldId="364"/>
            <ac:spMk id="43" creationId="{412C5FB1-E04E-1FAE-0868-EB026A7269A2}"/>
          </ac:spMkLst>
        </pc:spChg>
        <pc:grpChg chg="add del mod">
          <ac:chgData name="Sara Martinelli" userId="75ed86f4-934f-4941-b879-5874234094a0" providerId="ADAL" clId="{A46834C7-5623-4B8B-A057-6350E859B5F4}" dt="2024-08-30T08:17:30.270" v="775" actId="478"/>
          <ac:grpSpMkLst>
            <pc:docMk/>
            <pc:sldMk cId="1012600908" sldId="364"/>
            <ac:grpSpMk id="8" creationId="{C9D3F770-5DB0-81D1-589E-C84D491A7D58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10" creationId="{948A68EE-FD52-68A2-D360-DA60565C266B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11" creationId="{89837FC0-3851-975E-A155-1585B00B59DC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14" creationId="{71E1E38E-2581-FFF7-3644-113BE271D045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19" creationId="{87D15607-4542-0D62-F7D9-6E49EF5B5026}"/>
          </ac:grpSpMkLst>
        </pc:grpChg>
        <pc:grpChg chg="add 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25" creationId="{C7B9C8F6-FC7E-8840-910F-692E75F12FD3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26" creationId="{BC39A50D-8132-E912-592F-2FE6BE1E9519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27" creationId="{F0EF4226-AB3F-70B2-8C4A-513640A6F4CD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30" creationId="{3BBE50BE-2915-BC87-C04C-2CCF429F6B0D}"/>
          </ac:grpSpMkLst>
        </pc:grpChg>
        <pc:grpChg chg="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35" creationId="{207D0207-A9BA-DEB7-BDB7-13AB87141F23}"/>
          </ac:grpSpMkLst>
        </pc:grpChg>
        <pc:grpChg chg="add mod">
          <ac:chgData name="Sara Martinelli" userId="75ed86f4-934f-4941-b879-5874234094a0" providerId="ADAL" clId="{A46834C7-5623-4B8B-A057-6350E859B5F4}" dt="2024-08-30T08:16:43.630" v="762"/>
          <ac:grpSpMkLst>
            <pc:docMk/>
            <pc:sldMk cId="1012600908" sldId="364"/>
            <ac:grpSpMk id="41" creationId="{861D3070-4090-0C47-F3F7-2917828FF4E4}"/>
          </ac:grpSpMkLst>
        </pc:grpChg>
        <pc:graphicFrameChg chg="mod">
          <ac:chgData name="Sara Martinelli" userId="75ed86f4-934f-4941-b879-5874234094a0" providerId="ADAL" clId="{A46834C7-5623-4B8B-A057-6350E859B5F4}" dt="2024-08-30T08:16:43.630" v="762"/>
          <ac:graphicFrameMkLst>
            <pc:docMk/>
            <pc:sldMk cId="1012600908" sldId="364"/>
            <ac:graphicFrameMk id="16" creationId="{8567A954-DA58-BE38-A29E-704E8CC09A21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6:43.630" v="762"/>
          <ac:graphicFrameMkLst>
            <pc:docMk/>
            <pc:sldMk cId="1012600908" sldId="364"/>
            <ac:graphicFrameMk id="21" creationId="{08EB86D5-ED11-F449-F311-B20E0D0AAC2E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6:43.630" v="762"/>
          <ac:graphicFrameMkLst>
            <pc:docMk/>
            <pc:sldMk cId="1012600908" sldId="364"/>
            <ac:graphicFrameMk id="32" creationId="{FAFA09E5-CE84-199E-72B2-D1C983DD8DA2}"/>
          </ac:graphicFrameMkLst>
        </pc:graphicFrameChg>
        <pc:graphicFrameChg chg="mod">
          <ac:chgData name="Sara Martinelli" userId="75ed86f4-934f-4941-b879-5874234094a0" providerId="ADAL" clId="{A46834C7-5623-4B8B-A057-6350E859B5F4}" dt="2024-08-30T08:16:43.630" v="762"/>
          <ac:graphicFrameMkLst>
            <pc:docMk/>
            <pc:sldMk cId="1012600908" sldId="364"/>
            <ac:graphicFrameMk id="37" creationId="{04152889-87C1-2FCF-0D2F-A28AE1A04456}"/>
          </ac:graphicFrameMkLst>
        </pc:graphicFrameChg>
        <pc:picChg chg="add mod">
          <ac:chgData name="Sara Martinelli" userId="75ed86f4-934f-4941-b879-5874234094a0" providerId="ADAL" clId="{A46834C7-5623-4B8B-A057-6350E859B5F4}" dt="2024-08-30T08:16:43.630" v="762"/>
          <ac:picMkLst>
            <pc:docMk/>
            <pc:sldMk cId="1012600908" sldId="364"/>
            <ac:picMk id="40" creationId="{1A033CBA-219F-33FB-6D5B-04024AE4E07E}"/>
          </ac:picMkLst>
        </pc:picChg>
      </pc:sldChg>
      <pc:sldChg chg="modSp add del mod">
        <pc:chgData name="Sara Martinelli" userId="75ed86f4-934f-4941-b879-5874234094a0" providerId="ADAL" clId="{A46834C7-5623-4B8B-A057-6350E859B5F4}" dt="2024-08-28T09:16:48.171" v="63" actId="47"/>
        <pc:sldMkLst>
          <pc:docMk/>
          <pc:sldMk cId="2752645921" sldId="939"/>
        </pc:sldMkLst>
        <pc:picChg chg="mod">
          <ac:chgData name="Sara Martinelli" userId="75ed86f4-934f-4941-b879-5874234094a0" providerId="ADAL" clId="{A46834C7-5623-4B8B-A057-6350E859B5F4}" dt="2024-08-28T09:16:46.433" v="62" actId="1076"/>
          <ac:picMkLst>
            <pc:docMk/>
            <pc:sldMk cId="2752645921" sldId="939"/>
            <ac:picMk id="3" creationId="{07BF82E2-C410-41AB-9C09-D560632F6BAE}"/>
          </ac:picMkLst>
        </pc:picChg>
      </pc:sldChg>
      <pc:sldChg chg="add del">
        <pc:chgData name="Sara Martinelli" userId="75ed86f4-934f-4941-b879-5874234094a0" providerId="ADAL" clId="{A46834C7-5623-4B8B-A057-6350E859B5F4}" dt="2024-08-28T09:16:50.257" v="64" actId="47"/>
        <pc:sldMkLst>
          <pc:docMk/>
          <pc:sldMk cId="545227153" sldId="940"/>
        </pc:sldMkLst>
      </pc:sldChg>
      <pc:sldMasterChg chg="delSldLayout">
        <pc:chgData name="Sara Martinelli" userId="75ed86f4-934f-4941-b879-5874234094a0" providerId="ADAL" clId="{A46834C7-5623-4B8B-A057-6350E859B5F4}" dt="2024-08-28T09:16:50.257" v="64" actId="47"/>
        <pc:sldMasterMkLst>
          <pc:docMk/>
          <pc:sldMasterMk cId="1992148177" sldId="2147483696"/>
        </pc:sldMasterMkLst>
        <pc:sldLayoutChg chg="del">
          <pc:chgData name="Sara Martinelli" userId="75ed86f4-934f-4941-b879-5874234094a0" providerId="ADAL" clId="{A46834C7-5623-4B8B-A057-6350E859B5F4}" dt="2024-08-28T09:16:50.257" v="64" actId="47"/>
          <pc:sldLayoutMkLst>
            <pc:docMk/>
            <pc:sldMasterMk cId="1992148177" sldId="2147483696"/>
            <pc:sldLayoutMk cId="33699821" sldId="2147483708"/>
          </pc:sldLayoutMkLst>
        </pc:sldLayoutChg>
      </pc:sldMasterChg>
    </pc:docChg>
  </pc:docChgLst>
  <pc:docChgLst>
    <pc:chgData name="Carlotta Cantelmo" userId="9f94aecf-f6b2-49b9-92c5-fa1e61649a89" providerId="ADAL" clId="{8CBD71B4-E827-4543-AEAD-9E3DBF99A378}"/>
    <pc:docChg chg="undo custSel addSld modSld">
      <pc:chgData name="Carlotta Cantelmo" userId="9f94aecf-f6b2-49b9-92c5-fa1e61649a89" providerId="ADAL" clId="{8CBD71B4-E827-4543-AEAD-9E3DBF99A378}" dt="2024-08-30T09:09:43.754" v="4086" actId="1076"/>
      <pc:docMkLst>
        <pc:docMk/>
      </pc:docMkLst>
      <pc:sldChg chg="addSp delSp modSp new mod">
        <pc:chgData name="Carlotta Cantelmo" userId="9f94aecf-f6b2-49b9-92c5-fa1e61649a89" providerId="ADAL" clId="{8CBD71B4-E827-4543-AEAD-9E3DBF99A378}" dt="2024-08-29T15:41:38.328" v="4042" actId="20577"/>
        <pc:sldMkLst>
          <pc:docMk/>
          <pc:sldMk cId="4091901587" sldId="348"/>
        </pc:sldMkLst>
        <pc:spChg chg="add mod">
          <ac:chgData name="Carlotta Cantelmo" userId="9f94aecf-f6b2-49b9-92c5-fa1e61649a89" providerId="ADAL" clId="{8CBD71B4-E827-4543-AEAD-9E3DBF99A378}" dt="2024-08-29T07:54:50.181" v="4" actId="1076"/>
          <ac:spMkLst>
            <pc:docMk/>
            <pc:sldMk cId="4091901587" sldId="348"/>
            <ac:spMk id="4" creationId="{1385CB28-1C6D-6821-4B0D-E6C2294B5BD0}"/>
          </ac:spMkLst>
        </pc:spChg>
        <pc:spChg chg="add del mod">
          <ac:chgData name="Carlotta Cantelmo" userId="9f94aecf-f6b2-49b9-92c5-fa1e61649a89" providerId="ADAL" clId="{8CBD71B4-E827-4543-AEAD-9E3DBF99A378}" dt="2024-08-29T08:08:36.992" v="7"/>
          <ac:spMkLst>
            <pc:docMk/>
            <pc:sldMk cId="4091901587" sldId="348"/>
            <ac:spMk id="5" creationId="{D85532F9-E616-5CF1-EFC4-C80B0594AF67}"/>
          </ac:spMkLst>
        </pc:spChg>
        <pc:spChg chg="add mod">
          <ac:chgData name="Carlotta Cantelmo" userId="9f94aecf-f6b2-49b9-92c5-fa1e61649a89" providerId="ADAL" clId="{8CBD71B4-E827-4543-AEAD-9E3DBF99A378}" dt="2024-08-29T09:38:53.966" v="1587" actId="12788"/>
          <ac:spMkLst>
            <pc:docMk/>
            <pc:sldMk cId="4091901587" sldId="348"/>
            <ac:spMk id="6" creationId="{99A99A21-060F-4D62-E40F-5A5D3B184F51}"/>
          </ac:spMkLst>
        </pc:spChg>
        <pc:spChg chg="add mod">
          <ac:chgData name="Carlotta Cantelmo" userId="9f94aecf-f6b2-49b9-92c5-fa1e61649a89" providerId="ADAL" clId="{8CBD71B4-E827-4543-AEAD-9E3DBF99A378}" dt="2024-08-29T15:41:38.328" v="4042" actId="20577"/>
          <ac:spMkLst>
            <pc:docMk/>
            <pc:sldMk cId="4091901587" sldId="348"/>
            <ac:spMk id="7" creationId="{3D09FD0F-6096-5C68-7FAE-B590EB91321C}"/>
          </ac:spMkLst>
        </pc:spChg>
        <pc:spChg chg="add mod">
          <ac:chgData name="Carlotta Cantelmo" userId="9f94aecf-f6b2-49b9-92c5-fa1e61649a89" providerId="ADAL" clId="{8CBD71B4-E827-4543-AEAD-9E3DBF99A378}" dt="2024-08-29T09:39:35.994" v="1591" actId="20577"/>
          <ac:spMkLst>
            <pc:docMk/>
            <pc:sldMk cId="4091901587" sldId="348"/>
            <ac:spMk id="8" creationId="{DD5E0ECD-6219-A91A-DC2B-4F921A54419A}"/>
          </ac:spMkLst>
        </pc:spChg>
      </pc:sldChg>
      <pc:sldChg chg="addSp delSp modSp add mod">
        <pc:chgData name="Carlotta Cantelmo" userId="9f94aecf-f6b2-49b9-92c5-fa1e61649a89" providerId="ADAL" clId="{8CBD71B4-E827-4543-AEAD-9E3DBF99A378}" dt="2024-08-29T09:41:16.121" v="1602" actId="113"/>
        <pc:sldMkLst>
          <pc:docMk/>
          <pc:sldMk cId="563668771" sldId="351"/>
        </pc:sldMkLst>
        <pc:spChg chg="add del mod">
          <ac:chgData name="Carlotta Cantelmo" userId="9f94aecf-f6b2-49b9-92c5-fa1e61649a89" providerId="ADAL" clId="{8CBD71B4-E827-4543-AEAD-9E3DBF99A378}" dt="2024-08-29T08:54:46.936" v="940" actId="478"/>
          <ac:spMkLst>
            <pc:docMk/>
            <pc:sldMk cId="563668771" sldId="351"/>
            <ac:spMk id="3" creationId="{DBFEA687-7355-3C47-1173-99237AED4D7C}"/>
          </ac:spMkLst>
        </pc:spChg>
        <pc:spChg chg="add mod">
          <ac:chgData name="Carlotta Cantelmo" userId="9f94aecf-f6b2-49b9-92c5-fa1e61649a89" providerId="ADAL" clId="{8CBD71B4-E827-4543-AEAD-9E3DBF99A378}" dt="2024-08-29T09:40:41.142" v="1598" actId="12789"/>
          <ac:spMkLst>
            <pc:docMk/>
            <pc:sldMk cId="563668771" sldId="351"/>
            <ac:spMk id="5" creationId="{E6162206-47B8-58E8-0E8F-5FD7F2074486}"/>
          </ac:spMkLst>
        </pc:spChg>
        <pc:spChg chg="del">
          <ac:chgData name="Carlotta Cantelmo" userId="9f94aecf-f6b2-49b9-92c5-fa1e61649a89" providerId="ADAL" clId="{8CBD71B4-E827-4543-AEAD-9E3DBF99A378}" dt="2024-08-29T08:39:29.367" v="547" actId="478"/>
          <ac:spMkLst>
            <pc:docMk/>
            <pc:sldMk cId="563668771" sldId="351"/>
            <ac:spMk id="6" creationId="{99A99A21-060F-4D62-E40F-5A5D3B184F51}"/>
          </ac:spMkLst>
        </pc:spChg>
        <pc:spChg chg="del mod">
          <ac:chgData name="Carlotta Cantelmo" userId="9f94aecf-f6b2-49b9-92c5-fa1e61649a89" providerId="ADAL" clId="{8CBD71B4-E827-4543-AEAD-9E3DBF99A378}" dt="2024-08-29T08:39:27.387" v="546" actId="478"/>
          <ac:spMkLst>
            <pc:docMk/>
            <pc:sldMk cId="563668771" sldId="351"/>
            <ac:spMk id="7" creationId="{3D09FD0F-6096-5C68-7FAE-B590EB91321C}"/>
          </ac:spMkLst>
        </pc:spChg>
        <pc:spChg chg="add mod">
          <ac:chgData name="Carlotta Cantelmo" userId="9f94aecf-f6b2-49b9-92c5-fa1e61649a89" providerId="ADAL" clId="{8CBD71B4-E827-4543-AEAD-9E3DBF99A378}" dt="2024-08-29T09:41:16.121" v="1602" actId="113"/>
          <ac:spMkLst>
            <pc:docMk/>
            <pc:sldMk cId="563668771" sldId="351"/>
            <ac:spMk id="8" creationId="{C98E1D7B-74B1-F46F-2F12-0DCBF8F3EC98}"/>
          </ac:spMkLst>
        </pc:spChg>
        <pc:spChg chg="add del mod">
          <ac:chgData name="Carlotta Cantelmo" userId="9f94aecf-f6b2-49b9-92c5-fa1e61649a89" providerId="ADAL" clId="{8CBD71B4-E827-4543-AEAD-9E3DBF99A378}" dt="2024-08-29T09:11:31.101" v="1201" actId="478"/>
          <ac:spMkLst>
            <pc:docMk/>
            <pc:sldMk cId="563668771" sldId="351"/>
            <ac:spMk id="9" creationId="{9FE180E0-4110-B4C0-B9F4-AC73F9888A16}"/>
          </ac:spMkLst>
        </pc:spChg>
        <pc:spChg chg="add del mod">
          <ac:chgData name="Carlotta Cantelmo" userId="9f94aecf-f6b2-49b9-92c5-fa1e61649a89" providerId="ADAL" clId="{8CBD71B4-E827-4543-AEAD-9E3DBF99A378}" dt="2024-08-29T09:11:33.152" v="1202" actId="478"/>
          <ac:spMkLst>
            <pc:docMk/>
            <pc:sldMk cId="563668771" sldId="351"/>
            <ac:spMk id="10" creationId="{3BC72726-FEA1-9E6F-85B6-428B314187D1}"/>
          </ac:spMkLst>
        </pc:spChg>
        <pc:spChg chg="add del mod">
          <ac:chgData name="Carlotta Cantelmo" userId="9f94aecf-f6b2-49b9-92c5-fa1e61649a89" providerId="ADAL" clId="{8CBD71B4-E827-4543-AEAD-9E3DBF99A378}" dt="2024-08-29T09:11:34.327" v="1203" actId="478"/>
          <ac:spMkLst>
            <pc:docMk/>
            <pc:sldMk cId="563668771" sldId="351"/>
            <ac:spMk id="11" creationId="{5AB17A02-85A4-224A-43AD-46F9A0937B4F}"/>
          </ac:spMkLst>
        </pc:spChg>
      </pc:sldChg>
      <pc:sldChg chg="addSp delSp modSp add mod">
        <pc:chgData name="Carlotta Cantelmo" userId="9f94aecf-f6b2-49b9-92c5-fa1e61649a89" providerId="ADAL" clId="{8CBD71B4-E827-4543-AEAD-9E3DBF99A378}" dt="2024-08-30T08:51:06.377" v="4045" actId="13926"/>
        <pc:sldMkLst>
          <pc:docMk/>
          <pc:sldMk cId="4276731452" sldId="352"/>
        </pc:sldMkLst>
        <pc:spChg chg="add del mod">
          <ac:chgData name="Carlotta Cantelmo" userId="9f94aecf-f6b2-49b9-92c5-fa1e61649a89" providerId="ADAL" clId="{8CBD71B4-E827-4543-AEAD-9E3DBF99A378}" dt="2024-08-29T10:10:03.150" v="1603" actId="478"/>
          <ac:spMkLst>
            <pc:docMk/>
            <pc:sldMk cId="4276731452" sldId="352"/>
            <ac:spMk id="3" creationId="{80B82421-E93A-8AD3-6979-415024EB0322}"/>
          </ac:spMkLst>
        </pc:spChg>
        <pc:spChg chg="add mod">
          <ac:chgData name="Carlotta Cantelmo" userId="9f94aecf-f6b2-49b9-92c5-fa1e61649a89" providerId="ADAL" clId="{8CBD71B4-E827-4543-AEAD-9E3DBF99A378}" dt="2024-08-29T15:13:34.557" v="3962" actId="1076"/>
          <ac:spMkLst>
            <pc:docMk/>
            <pc:sldMk cId="4276731452" sldId="352"/>
            <ac:spMk id="5" creationId="{A1DF95FD-CCF7-DF38-AB2F-825F06B25BA4}"/>
          </ac:spMkLst>
        </pc:spChg>
        <pc:spChg chg="del">
          <ac:chgData name="Carlotta Cantelmo" userId="9f94aecf-f6b2-49b9-92c5-fa1e61649a89" providerId="ADAL" clId="{8CBD71B4-E827-4543-AEAD-9E3DBF99A378}" dt="2024-08-29T08:49:35.839" v="893" actId="478"/>
          <ac:spMkLst>
            <pc:docMk/>
            <pc:sldMk cId="4276731452" sldId="352"/>
            <ac:spMk id="6" creationId="{99A99A21-060F-4D62-E40F-5A5D3B184F51}"/>
          </ac:spMkLst>
        </pc:spChg>
        <pc:spChg chg="del mod">
          <ac:chgData name="Carlotta Cantelmo" userId="9f94aecf-f6b2-49b9-92c5-fa1e61649a89" providerId="ADAL" clId="{8CBD71B4-E827-4543-AEAD-9E3DBF99A378}" dt="2024-08-29T08:49:29.695" v="892"/>
          <ac:spMkLst>
            <pc:docMk/>
            <pc:sldMk cId="4276731452" sldId="352"/>
            <ac:spMk id="7" creationId="{3D09FD0F-6096-5C68-7FAE-B590EB91321C}"/>
          </ac:spMkLst>
        </pc:spChg>
        <pc:spChg chg="add del">
          <ac:chgData name="Carlotta Cantelmo" userId="9f94aecf-f6b2-49b9-92c5-fa1e61649a89" providerId="ADAL" clId="{8CBD71B4-E827-4543-AEAD-9E3DBF99A378}" dt="2024-08-29T10:46:34.491" v="2023" actId="22"/>
          <ac:spMkLst>
            <pc:docMk/>
            <pc:sldMk cId="4276731452" sldId="352"/>
            <ac:spMk id="9" creationId="{CC469444-B0F8-F411-F803-372ECCDF892C}"/>
          </ac:spMkLst>
        </pc:spChg>
        <pc:spChg chg="add mod">
          <ac:chgData name="Carlotta Cantelmo" userId="9f94aecf-f6b2-49b9-92c5-fa1e61649a89" providerId="ADAL" clId="{8CBD71B4-E827-4543-AEAD-9E3DBF99A378}" dt="2024-08-30T08:51:06.377" v="4045" actId="13926"/>
          <ac:spMkLst>
            <pc:docMk/>
            <pc:sldMk cId="4276731452" sldId="352"/>
            <ac:spMk id="10" creationId="{19310813-C4E0-7879-C271-7DFB563B0B5F}"/>
          </ac:spMkLst>
        </pc:spChg>
      </pc:sldChg>
      <pc:sldChg chg="addSp delSp modSp add mod">
        <pc:chgData name="Carlotta Cantelmo" userId="9f94aecf-f6b2-49b9-92c5-fa1e61649a89" providerId="ADAL" clId="{8CBD71B4-E827-4543-AEAD-9E3DBF99A378}" dt="2024-08-30T09:09:43.754" v="4086" actId="1076"/>
        <pc:sldMkLst>
          <pc:docMk/>
          <pc:sldMk cId="1424995451" sldId="368"/>
        </pc:sldMkLst>
        <pc:spChg chg="add del mod">
          <ac:chgData name="Carlotta Cantelmo" userId="9f94aecf-f6b2-49b9-92c5-fa1e61649a89" providerId="ADAL" clId="{8CBD71B4-E827-4543-AEAD-9E3DBF99A378}" dt="2024-08-30T09:06:07.414" v="4057" actId="478"/>
          <ac:spMkLst>
            <pc:docMk/>
            <pc:sldMk cId="1424995451" sldId="368"/>
            <ac:spMk id="2" creationId="{92FE0C9B-0C3C-C816-B294-1765E669020A}"/>
          </ac:spMkLst>
        </pc:spChg>
        <pc:spChg chg="add mod">
          <ac:chgData name="Carlotta Cantelmo" userId="9f94aecf-f6b2-49b9-92c5-fa1e61649a89" providerId="ADAL" clId="{8CBD71B4-E827-4543-AEAD-9E3DBF99A378}" dt="2024-08-30T09:08:13.838" v="4074"/>
          <ac:spMkLst>
            <pc:docMk/>
            <pc:sldMk cId="1424995451" sldId="368"/>
            <ac:spMk id="3" creationId="{433DB511-E6CC-29CF-8158-D200931BC7CD}"/>
          </ac:spMkLst>
        </pc:spChg>
        <pc:spChg chg="mod">
          <ac:chgData name="Carlotta Cantelmo" userId="9f94aecf-f6b2-49b9-92c5-fa1e61649a89" providerId="ADAL" clId="{8CBD71B4-E827-4543-AEAD-9E3DBF99A378}" dt="2024-08-30T09:08:44.661" v="4078"/>
          <ac:spMkLst>
            <pc:docMk/>
            <pc:sldMk cId="1424995451" sldId="368"/>
            <ac:spMk id="8" creationId="{4DF7CDF5-62F5-0C74-74D9-7071076F28F7}"/>
          </ac:spMkLst>
        </pc:spChg>
        <pc:spChg chg="mod">
          <ac:chgData name="Carlotta Cantelmo" userId="9f94aecf-f6b2-49b9-92c5-fa1e61649a89" providerId="ADAL" clId="{8CBD71B4-E827-4543-AEAD-9E3DBF99A378}" dt="2024-08-30T09:08:44.661" v="4078"/>
          <ac:spMkLst>
            <pc:docMk/>
            <pc:sldMk cId="1424995451" sldId="368"/>
            <ac:spMk id="9" creationId="{6911C917-C36F-21F7-FEAC-5E3A82EFFEC4}"/>
          </ac:spMkLst>
        </pc:spChg>
        <pc:spChg chg="mod">
          <ac:chgData name="Carlotta Cantelmo" userId="9f94aecf-f6b2-49b9-92c5-fa1e61649a89" providerId="ADAL" clId="{8CBD71B4-E827-4543-AEAD-9E3DBF99A378}" dt="2024-08-30T09:08:58.862" v="4081"/>
          <ac:spMkLst>
            <pc:docMk/>
            <pc:sldMk cId="1424995451" sldId="368"/>
            <ac:spMk id="11" creationId="{86060C35-82CD-AC8D-FAEC-0BFDF733E3CA}"/>
          </ac:spMkLst>
        </pc:spChg>
        <pc:spChg chg="mod">
          <ac:chgData name="Carlotta Cantelmo" userId="9f94aecf-f6b2-49b9-92c5-fa1e61649a89" providerId="ADAL" clId="{8CBD71B4-E827-4543-AEAD-9E3DBF99A378}" dt="2024-08-30T09:08:58.862" v="4081"/>
          <ac:spMkLst>
            <pc:docMk/>
            <pc:sldMk cId="1424995451" sldId="368"/>
            <ac:spMk id="12" creationId="{A2E17E9C-8150-9B0E-D6AC-EE8A4E8EC689}"/>
          </ac:spMkLst>
        </pc:spChg>
        <pc:spChg chg="mod">
          <ac:chgData name="Carlotta Cantelmo" userId="9f94aecf-f6b2-49b9-92c5-fa1e61649a89" providerId="ADAL" clId="{8CBD71B4-E827-4543-AEAD-9E3DBF99A378}" dt="2024-08-30T09:02:17.897" v="4047" actId="207"/>
          <ac:spMkLst>
            <pc:docMk/>
            <pc:sldMk cId="1424995451" sldId="368"/>
            <ac:spMk id="14" creationId="{33D7395F-EE2B-4915-AB1A-3A656BFD92D5}"/>
          </ac:spMkLst>
        </pc:spChg>
        <pc:spChg chg="mod">
          <ac:chgData name="Carlotta Cantelmo" userId="9f94aecf-f6b2-49b9-92c5-fa1e61649a89" providerId="ADAL" clId="{8CBD71B4-E827-4543-AEAD-9E3DBF99A378}" dt="2024-08-30T09:06:04.159" v="4056" actId="207"/>
          <ac:spMkLst>
            <pc:docMk/>
            <pc:sldMk cId="1424995451" sldId="368"/>
            <ac:spMk id="15" creationId="{43DD74DA-DD23-4A09-84A9-F5357F6CABD5}"/>
          </ac:spMkLst>
        </pc:spChg>
        <pc:spChg chg="mod">
          <ac:chgData name="Carlotta Cantelmo" userId="9f94aecf-f6b2-49b9-92c5-fa1e61649a89" providerId="ADAL" clId="{8CBD71B4-E827-4543-AEAD-9E3DBF99A378}" dt="2024-08-30T09:02:39.611" v="4049" actId="108"/>
          <ac:spMkLst>
            <pc:docMk/>
            <pc:sldMk cId="1424995451" sldId="368"/>
            <ac:spMk id="16" creationId="{84FF8F56-D9A2-478C-8C81-E20F38D3E98A}"/>
          </ac:spMkLst>
        </pc:spChg>
        <pc:spChg chg="mod">
          <ac:chgData name="Carlotta Cantelmo" userId="9f94aecf-f6b2-49b9-92c5-fa1e61649a89" providerId="ADAL" clId="{8CBD71B4-E827-4543-AEAD-9E3DBF99A378}" dt="2024-08-30T09:09:10.851" v="4082"/>
          <ac:spMkLst>
            <pc:docMk/>
            <pc:sldMk cId="1424995451" sldId="368"/>
            <ac:spMk id="17" creationId="{2D2A7CDE-2F19-091E-3C81-1FDB4C150DDB}"/>
          </ac:spMkLst>
        </pc:spChg>
        <pc:spChg chg="mod">
          <ac:chgData name="Carlotta Cantelmo" userId="9f94aecf-f6b2-49b9-92c5-fa1e61649a89" providerId="ADAL" clId="{8CBD71B4-E827-4543-AEAD-9E3DBF99A378}" dt="2024-08-30T09:09:17.539" v="4085" actId="20577"/>
          <ac:spMkLst>
            <pc:docMk/>
            <pc:sldMk cId="1424995451" sldId="368"/>
            <ac:spMk id="23" creationId="{D93C196D-99F3-FAE5-CE70-A63C5C047A61}"/>
          </ac:spMkLst>
        </pc:spChg>
        <pc:spChg chg="mod">
          <ac:chgData name="Carlotta Cantelmo" userId="9f94aecf-f6b2-49b9-92c5-fa1e61649a89" providerId="ADAL" clId="{8CBD71B4-E827-4543-AEAD-9E3DBF99A378}" dt="2024-08-30T09:08:28.507" v="4077" actId="207"/>
          <ac:spMkLst>
            <pc:docMk/>
            <pc:sldMk cId="1424995451" sldId="368"/>
            <ac:spMk id="27" creationId="{67F0F080-28D9-4CD1-AEE1-78F3AB741EA6}"/>
          </ac:spMkLst>
        </pc:spChg>
        <pc:spChg chg="mod">
          <ac:chgData name="Carlotta Cantelmo" userId="9f94aecf-f6b2-49b9-92c5-fa1e61649a89" providerId="ADAL" clId="{8CBD71B4-E827-4543-AEAD-9E3DBF99A378}" dt="2024-08-30T09:08:28.507" v="4077" actId="207"/>
          <ac:spMkLst>
            <pc:docMk/>
            <pc:sldMk cId="1424995451" sldId="368"/>
            <ac:spMk id="28" creationId="{BD72B763-623E-406D-8010-68FCE8D62AC4}"/>
          </ac:spMkLst>
        </pc:spChg>
        <pc:grpChg chg="add mod">
          <ac:chgData name="Carlotta Cantelmo" userId="9f94aecf-f6b2-49b9-92c5-fa1e61649a89" providerId="ADAL" clId="{8CBD71B4-E827-4543-AEAD-9E3DBF99A378}" dt="2024-08-30T09:08:44.661" v="4078"/>
          <ac:grpSpMkLst>
            <pc:docMk/>
            <pc:sldMk cId="1424995451" sldId="368"/>
            <ac:grpSpMk id="7" creationId="{A53F06ED-318D-F50E-3DDE-580024D0C466}"/>
          </ac:grpSpMkLst>
        </pc:grpChg>
        <pc:grpChg chg="add mod">
          <ac:chgData name="Carlotta Cantelmo" userId="9f94aecf-f6b2-49b9-92c5-fa1e61649a89" providerId="ADAL" clId="{8CBD71B4-E827-4543-AEAD-9E3DBF99A378}" dt="2024-08-30T09:08:58.862" v="4081"/>
          <ac:grpSpMkLst>
            <pc:docMk/>
            <pc:sldMk cId="1424995451" sldId="368"/>
            <ac:grpSpMk id="10" creationId="{DC8E31C1-A309-20A4-4AB9-DEFF1DB9048F}"/>
          </ac:grpSpMkLst>
        </pc:grpChg>
        <pc:grpChg chg="add mod">
          <ac:chgData name="Carlotta Cantelmo" userId="9f94aecf-f6b2-49b9-92c5-fa1e61649a89" providerId="ADAL" clId="{8CBD71B4-E827-4543-AEAD-9E3DBF99A378}" dt="2024-08-30T09:09:43.754" v="4086" actId="1076"/>
          <ac:grpSpMkLst>
            <pc:docMk/>
            <pc:sldMk cId="1424995451" sldId="368"/>
            <ac:grpSpMk id="13" creationId="{5B610944-5B83-D202-7C27-3AD71D211A3A}"/>
          </ac:grpSpMkLst>
        </pc:grpChg>
        <pc:grpChg chg="del mod">
          <ac:chgData name="Carlotta Cantelmo" userId="9f94aecf-f6b2-49b9-92c5-fa1e61649a89" providerId="ADAL" clId="{8CBD71B4-E827-4543-AEAD-9E3DBF99A378}" dt="2024-08-30T09:08:47.645" v="4079" actId="478"/>
          <ac:grpSpMkLst>
            <pc:docMk/>
            <pc:sldMk cId="1424995451" sldId="368"/>
            <ac:grpSpMk id="52" creationId="{612C2E05-6DCC-43A3-817C-AF4B843BAA2A}"/>
          </ac:grpSpMkLst>
        </pc:grpChg>
        <pc:grpChg chg="del mod">
          <ac:chgData name="Carlotta Cantelmo" userId="9f94aecf-f6b2-49b9-92c5-fa1e61649a89" providerId="ADAL" clId="{8CBD71B4-E827-4543-AEAD-9E3DBF99A378}" dt="2024-08-30T09:08:51.449" v="4080" actId="478"/>
          <ac:grpSpMkLst>
            <pc:docMk/>
            <pc:sldMk cId="1424995451" sldId="368"/>
            <ac:grpSpMk id="53" creationId="{78F49FC5-74FC-4A37-9B38-77F44615E4A6}"/>
          </ac:grpSpMkLst>
        </pc:grpChg>
        <pc:picChg chg="mod">
          <ac:chgData name="Carlotta Cantelmo" userId="9f94aecf-f6b2-49b9-92c5-fa1e61649a89" providerId="ADAL" clId="{8CBD71B4-E827-4543-AEAD-9E3DBF99A378}" dt="2024-08-30T09:06:17.769" v="4058" actId="1076"/>
          <ac:picMkLst>
            <pc:docMk/>
            <pc:sldMk cId="1424995451" sldId="368"/>
            <ac:picMk id="59" creationId="{B2D9C3FD-D2AF-48C4-9D8B-6A73267B2E4B}"/>
          </ac:picMkLst>
        </pc:picChg>
      </pc:sldChg>
    </pc:docChg>
  </pc:docChgLst>
  <pc:docChgLst>
    <pc:chgData name="Sveva Francesca Zitelli" userId="6f5cf3d5-dcd2-465d-bc3f-a146971f84b3" providerId="ADAL" clId="{853A3950-CF98-4EAD-B0C6-7B83D7DACEB4}"/>
    <pc:docChg chg="undo redo custSel addSld delSld modSld sldOrd">
      <pc:chgData name="Sveva Francesca Zitelli" userId="6f5cf3d5-dcd2-465d-bc3f-a146971f84b3" providerId="ADAL" clId="{853A3950-CF98-4EAD-B0C6-7B83D7DACEB4}" dt="2024-10-16T13:22:20.663" v="13542" actId="14100"/>
      <pc:docMkLst>
        <pc:docMk/>
      </pc:docMkLst>
      <pc:sldChg chg="addSp delSp modSp mod">
        <pc:chgData name="Sveva Francesca Zitelli" userId="6f5cf3d5-dcd2-465d-bc3f-a146971f84b3" providerId="ADAL" clId="{853A3950-CF98-4EAD-B0C6-7B83D7DACEB4}" dt="2024-10-14T15:37:37.609" v="8222" actId="1036"/>
        <pc:sldMkLst>
          <pc:docMk/>
          <pc:sldMk cId="3378942156" sldId="270"/>
        </pc:sldMkLst>
        <pc:spChg chg="del mod">
          <ac:chgData name="Sveva Francesca Zitelli" userId="6f5cf3d5-dcd2-465d-bc3f-a146971f84b3" providerId="ADAL" clId="{853A3950-CF98-4EAD-B0C6-7B83D7DACEB4}" dt="2024-10-14T12:58:18.169" v="6286" actId="478"/>
          <ac:spMkLst>
            <pc:docMk/>
            <pc:sldMk cId="3378942156" sldId="270"/>
            <ac:spMk id="4" creationId="{BB68B30A-03C7-A147-C9DF-B949CF4E043A}"/>
          </ac:spMkLst>
        </pc:spChg>
        <pc:spChg chg="mod">
          <ac:chgData name="Sveva Francesca Zitelli" userId="6f5cf3d5-dcd2-465d-bc3f-a146971f84b3" providerId="ADAL" clId="{853A3950-CF98-4EAD-B0C6-7B83D7DACEB4}" dt="2024-10-14T13:32:43.596" v="6790" actId="164"/>
          <ac:spMkLst>
            <pc:docMk/>
            <pc:sldMk cId="3378942156" sldId="270"/>
            <ac:spMk id="44" creationId="{1F6E36C7-3117-435E-8F1C-9A6743B5BCCE}"/>
          </ac:spMkLst>
        </pc:spChg>
        <pc:grpChg chg="add mod">
          <ac:chgData name="Sveva Francesca Zitelli" userId="6f5cf3d5-dcd2-465d-bc3f-a146971f84b3" providerId="ADAL" clId="{853A3950-CF98-4EAD-B0C6-7B83D7DACEB4}" dt="2024-10-14T15:37:37.609" v="8222" actId="1036"/>
          <ac:grpSpMkLst>
            <pc:docMk/>
            <pc:sldMk cId="3378942156" sldId="270"/>
            <ac:grpSpMk id="5" creationId="{71E1ED09-0637-0FFB-77CD-4947724AA5B5}"/>
          </ac:grpSpMkLst>
        </pc:grpChg>
        <pc:picChg chg="mod">
          <ac:chgData name="Sveva Francesca Zitelli" userId="6f5cf3d5-dcd2-465d-bc3f-a146971f84b3" providerId="ADAL" clId="{853A3950-CF98-4EAD-B0C6-7B83D7DACEB4}" dt="2024-10-14T13:32:30.944" v="6789" actId="1076"/>
          <ac:picMkLst>
            <pc:docMk/>
            <pc:sldMk cId="3378942156" sldId="270"/>
            <ac:picMk id="3" creationId="{86E59C25-03C4-4A08-86BB-54CEAE1801B3}"/>
          </ac:picMkLst>
        </pc:picChg>
        <pc:picChg chg="mod">
          <ac:chgData name="Sveva Francesca Zitelli" userId="6f5cf3d5-dcd2-465d-bc3f-a146971f84b3" providerId="ADAL" clId="{853A3950-CF98-4EAD-B0C6-7B83D7DACEB4}" dt="2024-10-14T13:32:43.596" v="6790" actId="164"/>
          <ac:picMkLst>
            <pc:docMk/>
            <pc:sldMk cId="3378942156" sldId="270"/>
            <ac:picMk id="8" creationId="{36AD2F3B-228D-4AFE-B553-D703EB3AAC8B}"/>
          </ac:picMkLst>
        </pc:picChg>
      </pc:sldChg>
      <pc:sldChg chg="addSp delSp modSp mod ord">
        <pc:chgData name="Sveva Francesca Zitelli" userId="6f5cf3d5-dcd2-465d-bc3f-a146971f84b3" providerId="ADAL" clId="{853A3950-CF98-4EAD-B0C6-7B83D7DACEB4}" dt="2024-10-16T13:02:51.343" v="13441" actId="1036"/>
        <pc:sldMkLst>
          <pc:docMk/>
          <pc:sldMk cId="2340434301" sldId="271"/>
        </pc:sldMkLst>
        <pc:spChg chg="mod">
          <ac:chgData name="Sveva Francesca Zitelli" userId="6f5cf3d5-dcd2-465d-bc3f-a146971f84b3" providerId="ADAL" clId="{853A3950-CF98-4EAD-B0C6-7B83D7DACEB4}" dt="2024-10-16T13:02:51.343" v="13441" actId="1036"/>
          <ac:spMkLst>
            <pc:docMk/>
            <pc:sldMk cId="2340434301" sldId="271"/>
            <ac:spMk id="3" creationId="{B8F0BC68-2F0E-FC6E-FD83-94D0D7E122CF}"/>
          </ac:spMkLst>
        </pc:spChg>
        <pc:spChg chg="mod">
          <ac:chgData name="Sveva Francesca Zitelli" userId="6f5cf3d5-dcd2-465d-bc3f-a146971f84b3" providerId="ADAL" clId="{853A3950-CF98-4EAD-B0C6-7B83D7DACEB4}" dt="2024-10-14T09:55:27.608" v="6225" actId="207"/>
          <ac:spMkLst>
            <pc:docMk/>
            <pc:sldMk cId="2340434301" sldId="271"/>
            <ac:spMk id="4" creationId="{E07F9A42-0AD2-4F88-622D-CB1DE5577DE0}"/>
          </ac:spMkLst>
        </pc:spChg>
        <pc:spChg chg="mod">
          <ac:chgData name="Sveva Francesca Zitelli" userId="6f5cf3d5-dcd2-465d-bc3f-a146971f84b3" providerId="ADAL" clId="{853A3950-CF98-4EAD-B0C6-7B83D7DACEB4}" dt="2024-10-14T07:51:29.570" v="5469" actId="1076"/>
          <ac:spMkLst>
            <pc:docMk/>
            <pc:sldMk cId="2340434301" sldId="271"/>
            <ac:spMk id="5" creationId="{B3D16C3F-DE64-1717-3FA5-583E98B46642}"/>
          </ac:spMkLst>
        </pc:spChg>
        <pc:spChg chg="mod topLvl">
          <ac:chgData name="Sveva Francesca Zitelli" userId="6f5cf3d5-dcd2-465d-bc3f-a146971f84b3" providerId="ADAL" clId="{853A3950-CF98-4EAD-B0C6-7B83D7DACEB4}" dt="2024-10-16T09:11:07.373" v="12308" actId="165"/>
          <ac:spMkLst>
            <pc:docMk/>
            <pc:sldMk cId="2340434301" sldId="271"/>
            <ac:spMk id="6" creationId="{29F556E7-A9A0-E828-6237-12712ECFA34A}"/>
          </ac:spMkLst>
        </pc:spChg>
        <pc:spChg chg="mod topLvl">
          <ac:chgData name="Sveva Francesca Zitelli" userId="6f5cf3d5-dcd2-465d-bc3f-a146971f84b3" providerId="ADAL" clId="{853A3950-CF98-4EAD-B0C6-7B83D7DACEB4}" dt="2024-10-16T09:11:07.373" v="12308" actId="165"/>
          <ac:spMkLst>
            <pc:docMk/>
            <pc:sldMk cId="2340434301" sldId="271"/>
            <ac:spMk id="7" creationId="{8BCAD8D8-A4A9-E4FE-9922-9A2ADBC555C4}"/>
          </ac:spMkLst>
        </pc:spChg>
        <pc:spChg chg="mod ord topLvl">
          <ac:chgData name="Sveva Francesca Zitelli" userId="6f5cf3d5-dcd2-465d-bc3f-a146971f84b3" providerId="ADAL" clId="{853A3950-CF98-4EAD-B0C6-7B83D7DACEB4}" dt="2024-10-16T09:11:46.127" v="12311" actId="164"/>
          <ac:spMkLst>
            <pc:docMk/>
            <pc:sldMk cId="2340434301" sldId="271"/>
            <ac:spMk id="8" creationId="{C1C60056-756C-4BFC-5271-B21C5254BD89}"/>
          </ac:spMkLst>
        </pc:spChg>
        <pc:spChg chg="mod topLvl">
          <ac:chgData name="Sveva Francesca Zitelli" userId="6f5cf3d5-dcd2-465d-bc3f-a146971f84b3" providerId="ADAL" clId="{853A3950-CF98-4EAD-B0C6-7B83D7DACEB4}" dt="2024-10-16T09:11:07.373" v="12308" actId="165"/>
          <ac:spMkLst>
            <pc:docMk/>
            <pc:sldMk cId="2340434301" sldId="271"/>
            <ac:spMk id="10" creationId="{C65CF694-F30F-561A-8036-BCBFEBB29A45}"/>
          </ac:spMkLst>
        </pc:spChg>
        <pc:spChg chg="mod topLvl">
          <ac:chgData name="Sveva Francesca Zitelli" userId="6f5cf3d5-dcd2-465d-bc3f-a146971f84b3" providerId="ADAL" clId="{853A3950-CF98-4EAD-B0C6-7B83D7DACEB4}" dt="2024-10-16T09:11:07.373" v="12308" actId="165"/>
          <ac:spMkLst>
            <pc:docMk/>
            <pc:sldMk cId="2340434301" sldId="271"/>
            <ac:spMk id="11" creationId="{1C433F3A-31E7-580D-0BFC-F8E1BC4E243E}"/>
          </ac:spMkLst>
        </pc:spChg>
        <pc:spChg chg="add del">
          <ac:chgData name="Sveva Francesca Zitelli" userId="6f5cf3d5-dcd2-465d-bc3f-a146971f84b3" providerId="ADAL" clId="{853A3950-CF98-4EAD-B0C6-7B83D7DACEB4}" dt="2024-10-15T13:42:26.553" v="9997" actId="22"/>
          <ac:spMkLst>
            <pc:docMk/>
            <pc:sldMk cId="2340434301" sldId="271"/>
            <ac:spMk id="13" creationId="{15470671-4F42-5211-5BE6-52C0C53C3FE2}"/>
          </ac:spMkLst>
        </pc:spChg>
        <pc:spChg chg="add del">
          <ac:chgData name="Sveva Francesca Zitelli" userId="6f5cf3d5-dcd2-465d-bc3f-a146971f84b3" providerId="ADAL" clId="{853A3950-CF98-4EAD-B0C6-7B83D7DACEB4}" dt="2024-10-15T13:43:00.381" v="10015" actId="22"/>
          <ac:spMkLst>
            <pc:docMk/>
            <pc:sldMk cId="2340434301" sldId="271"/>
            <ac:spMk id="15" creationId="{DE0DD872-3E6E-A954-14A4-21739AD9DD92}"/>
          </ac:spMkLst>
        </pc:spChg>
        <pc:spChg chg="mod">
          <ac:chgData name="Sveva Francesca Zitelli" userId="6f5cf3d5-dcd2-465d-bc3f-a146971f84b3" providerId="ADAL" clId="{853A3950-CF98-4EAD-B0C6-7B83D7DACEB4}" dt="2024-10-14T07:51:29.570" v="5469" actId="1076"/>
          <ac:spMkLst>
            <pc:docMk/>
            <pc:sldMk cId="2340434301" sldId="271"/>
            <ac:spMk id="18" creationId="{6ACBC411-4CC3-C2A8-6F19-5C638458D4AF}"/>
          </ac:spMkLst>
        </pc:spChg>
        <pc:spChg chg="mod">
          <ac:chgData name="Sveva Francesca Zitelli" userId="6f5cf3d5-dcd2-465d-bc3f-a146971f84b3" providerId="ADAL" clId="{853A3950-CF98-4EAD-B0C6-7B83D7DACEB4}" dt="2024-10-16T12:36:33.475" v="12747" actId="1036"/>
          <ac:spMkLst>
            <pc:docMk/>
            <pc:sldMk cId="2340434301" sldId="271"/>
            <ac:spMk id="18" creationId="{9BA701F3-B57A-2E24-53FA-382B9DA85D5C}"/>
          </ac:spMkLst>
        </pc:spChg>
        <pc:spChg chg="add del">
          <ac:chgData name="Sveva Francesca Zitelli" userId="6f5cf3d5-dcd2-465d-bc3f-a146971f84b3" providerId="ADAL" clId="{853A3950-CF98-4EAD-B0C6-7B83D7DACEB4}" dt="2024-10-15T13:43:03.088" v="10017" actId="22"/>
          <ac:spMkLst>
            <pc:docMk/>
            <pc:sldMk cId="2340434301" sldId="271"/>
            <ac:spMk id="18" creationId="{DD16D40D-A01B-D6E4-1C63-84F5661CA0A3}"/>
          </ac:spMkLst>
        </pc:spChg>
        <pc:spChg chg="mod">
          <ac:chgData name="Sveva Francesca Zitelli" userId="6f5cf3d5-dcd2-465d-bc3f-a146971f84b3" providerId="ADAL" clId="{853A3950-CF98-4EAD-B0C6-7B83D7DACEB4}" dt="2024-10-16T12:35:42.478" v="12737" actId="1035"/>
          <ac:spMkLst>
            <pc:docMk/>
            <pc:sldMk cId="2340434301" sldId="271"/>
            <ac:spMk id="19" creationId="{AC31D2B6-041E-D8D6-8868-CB82B9AE494A}"/>
          </ac:spMkLst>
        </pc:spChg>
        <pc:spChg chg="add del mod">
          <ac:chgData name="Sveva Francesca Zitelli" userId="6f5cf3d5-dcd2-465d-bc3f-a146971f84b3" providerId="ADAL" clId="{853A3950-CF98-4EAD-B0C6-7B83D7DACEB4}" dt="2024-10-15T13:47:29.067" v="10369" actId="478"/>
          <ac:spMkLst>
            <pc:docMk/>
            <pc:sldMk cId="2340434301" sldId="271"/>
            <ac:spMk id="19" creationId="{BFC7A60B-5F5F-3590-75D8-194A04BC5170}"/>
          </ac:spMkLst>
        </pc:spChg>
        <pc:spChg chg="add del mod">
          <ac:chgData name="Sveva Francesca Zitelli" userId="6f5cf3d5-dcd2-465d-bc3f-a146971f84b3" providerId="ADAL" clId="{853A3950-CF98-4EAD-B0C6-7B83D7DACEB4}" dt="2024-10-15T13:47:32.187" v="10370" actId="478"/>
          <ac:spMkLst>
            <pc:docMk/>
            <pc:sldMk cId="2340434301" sldId="271"/>
            <ac:spMk id="20" creationId="{ED38ADD2-BE98-000D-F206-691BE9994366}"/>
          </ac:spMkLst>
        </pc:spChg>
        <pc:spChg chg="del mod">
          <ac:chgData name="Sveva Francesca Zitelli" userId="6f5cf3d5-dcd2-465d-bc3f-a146971f84b3" providerId="ADAL" clId="{853A3950-CF98-4EAD-B0C6-7B83D7DACEB4}" dt="2024-10-15T13:59:13.692" v="10595" actId="478"/>
          <ac:spMkLst>
            <pc:docMk/>
            <pc:sldMk cId="2340434301" sldId="271"/>
            <ac:spMk id="21" creationId="{77133A96-423A-38D4-AF1C-B4727D11CDA2}"/>
          </ac:spMkLst>
        </pc:spChg>
        <pc:spChg chg="mod">
          <ac:chgData name="Sveva Francesca Zitelli" userId="6f5cf3d5-dcd2-465d-bc3f-a146971f84b3" providerId="ADAL" clId="{853A3950-CF98-4EAD-B0C6-7B83D7DACEB4}" dt="2024-10-16T12:29:42.884" v="12520"/>
          <ac:spMkLst>
            <pc:docMk/>
            <pc:sldMk cId="2340434301" sldId="271"/>
            <ac:spMk id="21" creationId="{DC643713-F657-C90E-F833-7C28DDE2C753}"/>
          </ac:spMkLst>
        </pc:spChg>
        <pc:spChg chg="mod">
          <ac:chgData name="Sveva Francesca Zitelli" userId="6f5cf3d5-dcd2-465d-bc3f-a146971f84b3" providerId="ADAL" clId="{853A3950-CF98-4EAD-B0C6-7B83D7DACEB4}" dt="2024-10-16T12:39:59.630" v="12891" actId="1076"/>
          <ac:spMkLst>
            <pc:docMk/>
            <pc:sldMk cId="2340434301" sldId="271"/>
            <ac:spMk id="23" creationId="{E24DF724-19BB-26A0-1489-D4A28AF918CA}"/>
          </ac:spMkLst>
        </pc:spChg>
        <pc:spChg chg="mod">
          <ac:chgData name="Sveva Francesca Zitelli" userId="6f5cf3d5-dcd2-465d-bc3f-a146971f84b3" providerId="ADAL" clId="{853A3950-CF98-4EAD-B0C6-7B83D7DACEB4}" dt="2024-10-16T13:02:47.381" v="13438" actId="1036"/>
          <ac:spMkLst>
            <pc:docMk/>
            <pc:sldMk cId="2340434301" sldId="271"/>
            <ac:spMk id="24" creationId="{FB8644A0-A85F-0452-F0C8-012EC39E05F5}"/>
          </ac:spMkLst>
        </pc:spChg>
        <pc:spChg chg="add mod topLvl">
          <ac:chgData name="Sveva Francesca Zitelli" userId="6f5cf3d5-dcd2-465d-bc3f-a146971f84b3" providerId="ADAL" clId="{853A3950-CF98-4EAD-B0C6-7B83D7DACEB4}" dt="2024-10-16T09:11:55.606" v="12312" actId="164"/>
          <ac:spMkLst>
            <pc:docMk/>
            <pc:sldMk cId="2340434301" sldId="271"/>
            <ac:spMk id="26" creationId="{B9816C69-391D-C68A-2E3F-EEAEE4E3394D}"/>
          </ac:spMkLst>
        </pc:spChg>
        <pc:spChg chg="add mod topLvl">
          <ac:chgData name="Sveva Francesca Zitelli" userId="6f5cf3d5-dcd2-465d-bc3f-a146971f84b3" providerId="ADAL" clId="{853A3950-CF98-4EAD-B0C6-7B83D7DACEB4}" dt="2024-10-16T09:11:55.606" v="12312" actId="164"/>
          <ac:spMkLst>
            <pc:docMk/>
            <pc:sldMk cId="2340434301" sldId="271"/>
            <ac:spMk id="27" creationId="{51F39569-04AB-6ED1-EB28-93EBE41121ED}"/>
          </ac:spMkLst>
        </pc:spChg>
        <pc:spChg chg="mod">
          <ac:chgData name="Sveva Francesca Zitelli" userId="6f5cf3d5-dcd2-465d-bc3f-a146971f84b3" providerId="ADAL" clId="{853A3950-CF98-4EAD-B0C6-7B83D7DACEB4}" dt="2024-10-16T12:35:58.745" v="12739" actId="14100"/>
          <ac:spMkLst>
            <pc:docMk/>
            <pc:sldMk cId="2340434301" sldId="271"/>
            <ac:spMk id="28" creationId="{00C00255-605C-DBDB-EAAC-DC969F13DE89}"/>
          </ac:spMkLst>
        </pc:spChg>
        <pc:spChg chg="add mod topLvl">
          <ac:chgData name="Sveva Francesca Zitelli" userId="6f5cf3d5-dcd2-465d-bc3f-a146971f84b3" providerId="ADAL" clId="{853A3950-CF98-4EAD-B0C6-7B83D7DACEB4}" dt="2024-10-16T09:12:35.428" v="12316" actId="164"/>
          <ac:spMkLst>
            <pc:docMk/>
            <pc:sldMk cId="2340434301" sldId="271"/>
            <ac:spMk id="30" creationId="{31C830D3-5FFB-ACE4-B535-5821C78D6E3A}"/>
          </ac:spMkLst>
        </pc:spChg>
        <pc:spChg chg="mod">
          <ac:chgData name="Sveva Francesca Zitelli" userId="6f5cf3d5-dcd2-465d-bc3f-a146971f84b3" providerId="ADAL" clId="{853A3950-CF98-4EAD-B0C6-7B83D7DACEB4}" dt="2024-10-16T12:29:42.884" v="12520"/>
          <ac:spMkLst>
            <pc:docMk/>
            <pc:sldMk cId="2340434301" sldId="271"/>
            <ac:spMk id="32" creationId="{DF81A52F-65D8-4C17-F3E3-99EC612BE57E}"/>
          </ac:spMkLst>
        </pc:spChg>
        <pc:spChg chg="mod">
          <ac:chgData name="Sveva Francesca Zitelli" userId="6f5cf3d5-dcd2-465d-bc3f-a146971f84b3" providerId="ADAL" clId="{853A3950-CF98-4EAD-B0C6-7B83D7DACEB4}" dt="2024-10-16T12:35:30.899" v="12732" actId="1076"/>
          <ac:spMkLst>
            <pc:docMk/>
            <pc:sldMk cId="2340434301" sldId="271"/>
            <ac:spMk id="35" creationId="{5E69A295-0190-6F2F-F988-3394D1002A7D}"/>
          </ac:spMkLst>
        </pc:spChg>
        <pc:spChg chg="mod">
          <ac:chgData name="Sveva Francesca Zitelli" userId="6f5cf3d5-dcd2-465d-bc3f-a146971f84b3" providerId="ADAL" clId="{853A3950-CF98-4EAD-B0C6-7B83D7DACEB4}" dt="2024-10-16T12:29:42.884" v="12520"/>
          <ac:spMkLst>
            <pc:docMk/>
            <pc:sldMk cId="2340434301" sldId="271"/>
            <ac:spMk id="36" creationId="{B004C801-9513-BEAC-523E-DCE9E6ADF9C3}"/>
          </ac:spMkLst>
        </pc:spChg>
        <pc:spChg chg="mod">
          <ac:chgData name="Sveva Francesca Zitelli" userId="6f5cf3d5-dcd2-465d-bc3f-a146971f84b3" providerId="ADAL" clId="{853A3950-CF98-4EAD-B0C6-7B83D7DACEB4}" dt="2024-10-16T13:02:44.388" v="13434" actId="14100"/>
          <ac:spMkLst>
            <pc:docMk/>
            <pc:sldMk cId="2340434301" sldId="271"/>
            <ac:spMk id="55" creationId="{2347C4B5-D2D3-2E23-1CE8-EF4180C46FB2}"/>
          </ac:spMkLst>
        </pc:spChg>
        <pc:spChg chg="mod">
          <ac:chgData name="Sveva Francesca Zitelli" userId="6f5cf3d5-dcd2-465d-bc3f-a146971f84b3" providerId="ADAL" clId="{853A3950-CF98-4EAD-B0C6-7B83D7DACEB4}" dt="2024-10-14T14:18:31.874" v="7044" actId="208"/>
          <ac:spMkLst>
            <pc:docMk/>
            <pc:sldMk cId="2340434301" sldId="271"/>
            <ac:spMk id="56" creationId="{BA1939AB-DDE0-F235-2A7B-9B6CA0B94ECE}"/>
          </ac:spMkLst>
        </pc:spChg>
        <pc:grpChg chg="add mod topLvl">
          <ac:chgData name="Sveva Francesca Zitelli" userId="6f5cf3d5-dcd2-465d-bc3f-a146971f84b3" providerId="ADAL" clId="{853A3950-CF98-4EAD-B0C6-7B83D7DACEB4}" dt="2024-10-16T09:12:46.866" v="12317" actId="164"/>
          <ac:grpSpMkLst>
            <pc:docMk/>
            <pc:sldMk cId="2340434301" sldId="271"/>
            <ac:grpSpMk id="4" creationId="{2010A4C4-480E-A239-934E-2B7F58761484}"/>
          </ac:grpSpMkLst>
        </pc:grpChg>
        <pc:grpChg chg="add del mod">
          <ac:chgData name="Sveva Francesca Zitelli" userId="6f5cf3d5-dcd2-465d-bc3f-a146971f84b3" providerId="ADAL" clId="{853A3950-CF98-4EAD-B0C6-7B83D7DACEB4}" dt="2024-10-15T13:50:21.256" v="10505" actId="165"/>
          <ac:grpSpMkLst>
            <pc:docMk/>
            <pc:sldMk cId="2340434301" sldId="271"/>
            <ac:grpSpMk id="5" creationId="{51E18A49-F003-F425-ED54-3EC5E4B51ACF}"/>
          </ac:grpSpMkLst>
        </pc:grpChg>
        <pc:grpChg chg="mod">
          <ac:chgData name="Sveva Francesca Zitelli" userId="6f5cf3d5-dcd2-465d-bc3f-a146971f84b3" providerId="ADAL" clId="{853A3950-CF98-4EAD-B0C6-7B83D7DACEB4}" dt="2024-10-14T07:51:29.570" v="5469" actId="1076"/>
          <ac:grpSpMkLst>
            <pc:docMk/>
            <pc:sldMk cId="2340434301" sldId="271"/>
            <ac:grpSpMk id="6" creationId="{D54640CD-199A-7BCC-440A-E516B86EAC76}"/>
          </ac:grpSpMkLst>
        </pc:grpChg>
        <pc:grpChg chg="add mod">
          <ac:chgData name="Sveva Francesca Zitelli" userId="6f5cf3d5-dcd2-465d-bc3f-a146971f84b3" providerId="ADAL" clId="{853A3950-CF98-4EAD-B0C6-7B83D7DACEB4}" dt="2024-10-16T09:11:55.606" v="12312" actId="164"/>
          <ac:grpSpMkLst>
            <pc:docMk/>
            <pc:sldMk cId="2340434301" sldId="271"/>
            <ac:grpSpMk id="12" creationId="{1C5B33C9-62D8-7CA6-EB92-470C29296E16}"/>
          </ac:grpSpMkLst>
        </pc:grpChg>
        <pc:grpChg chg="mod">
          <ac:chgData name="Sveva Francesca Zitelli" userId="6f5cf3d5-dcd2-465d-bc3f-a146971f84b3" providerId="ADAL" clId="{853A3950-CF98-4EAD-B0C6-7B83D7DACEB4}" dt="2024-10-14T07:51:29.570" v="5469" actId="1076"/>
          <ac:grpSpMkLst>
            <pc:docMk/>
            <pc:sldMk cId="2340434301" sldId="271"/>
            <ac:grpSpMk id="12" creationId="{3ED7F7A9-8FD6-F9FF-9170-F79D3A0A2AC6}"/>
          </ac:grpSpMkLst>
        </pc:grpChg>
        <pc:grpChg chg="add del mod">
          <ac:chgData name="Sveva Francesca Zitelli" userId="6f5cf3d5-dcd2-465d-bc3f-a146971f84b3" providerId="ADAL" clId="{853A3950-CF98-4EAD-B0C6-7B83D7DACEB4}" dt="2024-10-16T10:54:01.165" v="12455" actId="478"/>
          <ac:grpSpMkLst>
            <pc:docMk/>
            <pc:sldMk cId="2340434301" sldId="271"/>
            <ac:grpSpMk id="13" creationId="{BB56D0BE-D5C6-C3D8-35B4-975D70E2345A}"/>
          </ac:grpSpMkLst>
        </pc:grpChg>
        <pc:grpChg chg="add mod">
          <ac:chgData name="Sveva Francesca Zitelli" userId="6f5cf3d5-dcd2-465d-bc3f-a146971f84b3" providerId="ADAL" clId="{853A3950-CF98-4EAD-B0C6-7B83D7DACEB4}" dt="2024-10-16T09:12:46.866" v="12317" actId="164"/>
          <ac:grpSpMkLst>
            <pc:docMk/>
            <pc:sldMk cId="2340434301" sldId="271"/>
            <ac:grpSpMk id="14" creationId="{A425854D-6B4F-A753-0832-CA120B7ED03F}"/>
          </ac:grpSpMkLst>
        </pc:grpChg>
        <pc:grpChg chg="add mod">
          <ac:chgData name="Sveva Francesca Zitelli" userId="6f5cf3d5-dcd2-465d-bc3f-a146971f84b3" providerId="ADAL" clId="{853A3950-CF98-4EAD-B0C6-7B83D7DACEB4}" dt="2024-10-16T12:36:53.020" v="12765" actId="1036"/>
          <ac:grpSpMkLst>
            <pc:docMk/>
            <pc:sldMk cId="2340434301" sldId="271"/>
            <ac:grpSpMk id="15" creationId="{9D6AEB61-7665-38B6-407A-4D999DE59214}"/>
          </ac:grpSpMkLst>
        </pc:grpChg>
        <pc:grpChg chg="add del mod">
          <ac:chgData name="Sveva Francesca Zitelli" userId="6f5cf3d5-dcd2-465d-bc3f-a146971f84b3" providerId="ADAL" clId="{853A3950-CF98-4EAD-B0C6-7B83D7DACEB4}" dt="2024-10-16T12:36:47.789" v="12749" actId="478"/>
          <ac:grpSpMkLst>
            <pc:docMk/>
            <pc:sldMk cId="2340434301" sldId="271"/>
            <ac:grpSpMk id="16" creationId="{8C900505-A367-C9A0-A86D-709196B57142}"/>
          </ac:grpSpMkLst>
        </pc:grpChg>
        <pc:grpChg chg="mod">
          <ac:chgData name="Sveva Francesca Zitelli" userId="6f5cf3d5-dcd2-465d-bc3f-a146971f84b3" providerId="ADAL" clId="{853A3950-CF98-4EAD-B0C6-7B83D7DACEB4}" dt="2024-10-16T12:29:42.884" v="12520"/>
          <ac:grpSpMkLst>
            <pc:docMk/>
            <pc:sldMk cId="2340434301" sldId="271"/>
            <ac:grpSpMk id="17" creationId="{BD524F37-33D2-B494-6C20-8EF4A35EC07B}"/>
          </ac:grpSpMkLst>
        </pc:grpChg>
        <pc:grpChg chg="mod">
          <ac:chgData name="Sveva Francesca Zitelli" userId="6f5cf3d5-dcd2-465d-bc3f-a146971f84b3" providerId="ADAL" clId="{853A3950-CF98-4EAD-B0C6-7B83D7DACEB4}" dt="2024-10-16T12:29:42.884" v="12520"/>
          <ac:grpSpMkLst>
            <pc:docMk/>
            <pc:sldMk cId="2340434301" sldId="271"/>
            <ac:grpSpMk id="20" creationId="{48881394-7548-4863-6816-E574A8F0AACD}"/>
          </ac:grpSpMkLst>
        </pc:grpChg>
        <pc:grpChg chg="add del mod ord">
          <ac:chgData name="Sveva Francesca Zitelli" userId="6f5cf3d5-dcd2-465d-bc3f-a146971f84b3" providerId="ADAL" clId="{853A3950-CF98-4EAD-B0C6-7B83D7DACEB4}" dt="2024-10-15T13:52:24.209" v="10520" actId="165"/>
          <ac:grpSpMkLst>
            <pc:docMk/>
            <pc:sldMk cId="2340434301" sldId="271"/>
            <ac:grpSpMk id="28" creationId="{BB2CE7F1-D856-4A3F-04D9-1E61CEC8DF65}"/>
          </ac:grpSpMkLst>
        </pc:grpChg>
        <pc:grpChg chg="add mod topLvl">
          <ac:chgData name="Sveva Francesca Zitelli" userId="6f5cf3d5-dcd2-465d-bc3f-a146971f84b3" providerId="ADAL" clId="{853A3950-CF98-4EAD-B0C6-7B83D7DACEB4}" dt="2024-10-16T09:11:55.606" v="12312" actId="164"/>
          <ac:grpSpMkLst>
            <pc:docMk/>
            <pc:sldMk cId="2340434301" sldId="271"/>
            <ac:grpSpMk id="29" creationId="{18B612FC-D37A-3C52-593D-2613C96480C0}"/>
          </ac:grpSpMkLst>
        </pc:grpChg>
        <pc:grpChg chg="add del mod">
          <ac:chgData name="Sveva Francesca Zitelli" userId="6f5cf3d5-dcd2-465d-bc3f-a146971f84b3" providerId="ADAL" clId="{853A3950-CF98-4EAD-B0C6-7B83D7DACEB4}" dt="2024-10-15T14:01:35.564" v="10669" actId="165"/>
          <ac:grpSpMkLst>
            <pc:docMk/>
            <pc:sldMk cId="2340434301" sldId="271"/>
            <ac:grpSpMk id="32" creationId="{E04D68A2-B522-EFEC-8878-C8C41A18591D}"/>
          </ac:grpSpMkLst>
        </pc:grpChg>
        <pc:grpChg chg="add del mod">
          <ac:chgData name="Sveva Francesca Zitelli" userId="6f5cf3d5-dcd2-465d-bc3f-a146971f84b3" providerId="ADAL" clId="{853A3950-CF98-4EAD-B0C6-7B83D7DACEB4}" dt="2024-10-16T09:11:07.373" v="12308" actId="165"/>
          <ac:grpSpMkLst>
            <pc:docMk/>
            <pc:sldMk cId="2340434301" sldId="271"/>
            <ac:grpSpMk id="33" creationId="{2B6028F9-5FE5-F3EC-732F-7B641CFDC8DE}"/>
          </ac:grpSpMkLst>
        </pc:grpChg>
        <pc:grpChg chg="add del mod">
          <ac:chgData name="Sveva Francesca Zitelli" userId="6f5cf3d5-dcd2-465d-bc3f-a146971f84b3" providerId="ADAL" clId="{853A3950-CF98-4EAD-B0C6-7B83D7DACEB4}" dt="2024-10-16T09:12:03.478" v="12313" actId="165"/>
          <ac:grpSpMkLst>
            <pc:docMk/>
            <pc:sldMk cId="2340434301" sldId="271"/>
            <ac:grpSpMk id="34" creationId="{9F8026FE-DD3F-9150-95E5-1EA491D1E7BA}"/>
          </ac:grpSpMkLst>
        </pc:grpChg>
        <pc:picChg chg="add mod">
          <ac:chgData name="Sveva Francesca Zitelli" userId="6f5cf3d5-dcd2-465d-bc3f-a146971f84b3" providerId="ADAL" clId="{853A3950-CF98-4EAD-B0C6-7B83D7DACEB4}" dt="2024-10-16T09:11:46.127" v="12311" actId="164"/>
          <ac:picMkLst>
            <pc:docMk/>
            <pc:sldMk cId="2340434301" sldId="271"/>
            <ac:picMk id="5" creationId="{8FA5526B-9ED3-28D9-D6B0-149B3F53F875}"/>
          </ac:picMkLst>
        </pc:picChg>
        <pc:picChg chg="del mod ord topLvl">
          <ac:chgData name="Sveva Francesca Zitelli" userId="6f5cf3d5-dcd2-465d-bc3f-a146971f84b3" providerId="ADAL" clId="{853A3950-CF98-4EAD-B0C6-7B83D7DACEB4}" dt="2024-10-16T09:10:16.133" v="12231" actId="478"/>
          <ac:picMkLst>
            <pc:docMk/>
            <pc:sldMk cId="2340434301" sldId="271"/>
            <ac:picMk id="9" creationId="{2BEA7AF1-B654-BEDB-4FEB-C157F76ADCA9}"/>
          </ac:picMkLst>
        </pc:picChg>
        <pc:picChg chg="mod">
          <ac:chgData name="Sveva Francesca Zitelli" userId="6f5cf3d5-dcd2-465d-bc3f-a146971f84b3" providerId="ADAL" clId="{853A3950-CF98-4EAD-B0C6-7B83D7DACEB4}" dt="2024-10-16T12:29:42.884" v="12520"/>
          <ac:picMkLst>
            <pc:docMk/>
            <pc:sldMk cId="2340434301" sldId="271"/>
            <ac:picMk id="22" creationId="{D0725A54-9DB3-355C-7A12-66E85F95583F}"/>
          </ac:picMkLst>
        </pc:picChg>
        <pc:picChg chg="del mod">
          <ac:chgData name="Sveva Francesca Zitelli" userId="6f5cf3d5-dcd2-465d-bc3f-a146971f84b3" providerId="ADAL" clId="{853A3950-CF98-4EAD-B0C6-7B83D7DACEB4}" dt="2024-10-15T13:59:13.692" v="10595" actId="478"/>
          <ac:picMkLst>
            <pc:docMk/>
            <pc:sldMk cId="2340434301" sldId="271"/>
            <ac:picMk id="22" creationId="{D5C11EEF-49F4-A43E-9327-3313CEC2F98B}"/>
          </ac:picMkLst>
        </pc:picChg>
        <pc:picChg chg="add mod topLvl">
          <ac:chgData name="Sveva Francesca Zitelli" userId="6f5cf3d5-dcd2-465d-bc3f-a146971f84b3" providerId="ADAL" clId="{853A3950-CF98-4EAD-B0C6-7B83D7DACEB4}" dt="2024-10-16T09:12:35.428" v="12316" actId="164"/>
          <ac:picMkLst>
            <pc:docMk/>
            <pc:sldMk cId="2340434301" sldId="271"/>
            <ac:picMk id="31" creationId="{8F359FDF-A84A-9DDC-5E9B-B1C714D85D72}"/>
          </ac:picMkLst>
        </pc:picChg>
      </pc:sldChg>
      <pc:sldChg chg="ord">
        <pc:chgData name="Sveva Francesca Zitelli" userId="6f5cf3d5-dcd2-465d-bc3f-a146971f84b3" providerId="ADAL" clId="{853A3950-CF98-4EAD-B0C6-7B83D7DACEB4}" dt="2024-10-08T10:38:10.783" v="953"/>
        <pc:sldMkLst>
          <pc:docMk/>
          <pc:sldMk cId="1101827063" sldId="336"/>
        </pc:sldMkLst>
      </pc:sldChg>
      <pc:sldChg chg="ord modCm">
        <pc:chgData name="Sveva Francesca Zitelli" userId="6f5cf3d5-dcd2-465d-bc3f-a146971f84b3" providerId="ADAL" clId="{853A3950-CF98-4EAD-B0C6-7B83D7DACEB4}" dt="2024-10-15T14:39:16.338" v="11119" actId="14100"/>
        <pc:sldMkLst>
          <pc:docMk/>
          <pc:sldMk cId="3725960397" sldId="33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veva Francesca Zitelli" userId="6f5cf3d5-dcd2-465d-bc3f-a146971f84b3" providerId="ADAL" clId="{853A3950-CF98-4EAD-B0C6-7B83D7DACEB4}" dt="2024-10-15T14:39:16.338" v="11119" actId="14100"/>
              <pc2:cmMkLst xmlns:pc2="http://schemas.microsoft.com/office/powerpoint/2019/9/main/command">
                <pc:docMk/>
                <pc:sldMk cId="3725960397" sldId="337"/>
                <pc2:cmMk id="{9637A156-D247-42DC-98F4-FADA9D79EE07}"/>
              </pc2:cmMkLst>
            </pc226:cmChg>
          </p:ext>
        </pc:extLst>
      </pc:sldChg>
      <pc:sldChg chg="modSp mod ord">
        <pc:chgData name="Sveva Francesca Zitelli" userId="6f5cf3d5-dcd2-465d-bc3f-a146971f84b3" providerId="ADAL" clId="{853A3950-CF98-4EAD-B0C6-7B83D7DACEB4}" dt="2024-10-14T09:42:17.829" v="6134" actId="207"/>
        <pc:sldMkLst>
          <pc:docMk/>
          <pc:sldMk cId="126594449" sldId="339"/>
        </pc:sldMkLst>
        <pc:spChg chg="mod">
          <ac:chgData name="Sveva Francesca Zitelli" userId="6f5cf3d5-dcd2-465d-bc3f-a146971f84b3" providerId="ADAL" clId="{853A3950-CF98-4EAD-B0C6-7B83D7DACEB4}" dt="2024-10-14T09:42:17.829" v="6134" actId="207"/>
          <ac:spMkLst>
            <pc:docMk/>
            <pc:sldMk cId="126594449" sldId="339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8:39:12.856" v="6099" actId="207"/>
          <ac:graphicFrameMkLst>
            <pc:docMk/>
            <pc:sldMk cId="126594449" sldId="339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16:25:21.944" v="8673" actId="207"/>
        <pc:sldMkLst>
          <pc:docMk/>
          <pc:sldMk cId="2693080069" sldId="340"/>
        </pc:sldMkLst>
        <pc:spChg chg="mod">
          <ac:chgData name="Sveva Francesca Zitelli" userId="6f5cf3d5-dcd2-465d-bc3f-a146971f84b3" providerId="ADAL" clId="{853A3950-CF98-4EAD-B0C6-7B83D7DACEB4}" dt="2024-10-14T16:25:21.944" v="8673" actId="207"/>
          <ac:spMkLst>
            <pc:docMk/>
            <pc:sldMk cId="2693080069" sldId="340"/>
            <ac:spMk id="5" creationId="{4D4581C1-43A9-F9EB-9451-A9EFF1FE17A5}"/>
          </ac:spMkLst>
        </pc:spChg>
        <pc:graphicFrameChg chg="modGraphic">
          <ac:chgData name="Sveva Francesca Zitelli" userId="6f5cf3d5-dcd2-465d-bc3f-a146971f84b3" providerId="ADAL" clId="{853A3950-CF98-4EAD-B0C6-7B83D7DACEB4}" dt="2024-10-14T16:24:17.844" v="8666" actId="207"/>
          <ac:graphicFrameMkLst>
            <pc:docMk/>
            <pc:sldMk cId="2693080069" sldId="340"/>
            <ac:graphicFrameMk id="4" creationId="{534535DF-C64A-B5E8-D46D-FCE4D2C6AD5B}"/>
          </ac:graphicFrameMkLst>
        </pc:graphicFrameChg>
      </pc:sldChg>
      <pc:sldChg chg="addSp delSp modSp del mod ord">
        <pc:chgData name="Sveva Francesca Zitelli" userId="6f5cf3d5-dcd2-465d-bc3f-a146971f84b3" providerId="ADAL" clId="{853A3950-CF98-4EAD-B0C6-7B83D7DACEB4}" dt="2024-10-09T16:44:45.150" v="3624" actId="2696"/>
        <pc:sldMkLst>
          <pc:docMk/>
          <pc:sldMk cId="2747009771" sldId="341"/>
        </pc:sldMkLst>
        <pc:spChg chg="del">
          <ac:chgData name="Sveva Francesca Zitelli" userId="6f5cf3d5-dcd2-465d-bc3f-a146971f84b3" providerId="ADAL" clId="{853A3950-CF98-4EAD-B0C6-7B83D7DACEB4}" dt="2024-10-09T09:35:28.443" v="1475" actId="478"/>
          <ac:spMkLst>
            <pc:docMk/>
            <pc:sldMk cId="2747009771" sldId="341"/>
            <ac:spMk id="4" creationId="{3AE9FD60-9AED-44F1-38BB-0F05065A3A72}"/>
          </ac:spMkLst>
        </pc:spChg>
        <pc:spChg chg="add mod">
          <ac:chgData name="Sveva Francesca Zitelli" userId="6f5cf3d5-dcd2-465d-bc3f-a146971f84b3" providerId="ADAL" clId="{853A3950-CF98-4EAD-B0C6-7B83D7DACEB4}" dt="2024-10-09T16:36:33.229" v="3510" actId="1036"/>
          <ac:spMkLst>
            <pc:docMk/>
            <pc:sldMk cId="2747009771" sldId="341"/>
            <ac:spMk id="4" creationId="{F99C7368-F4E6-7356-171D-BA99EADFC766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5" creationId="{7BD58E49-165A-C8E8-4BB9-EC8B69DFFD79}"/>
          </ac:spMkLst>
        </pc:spChg>
        <pc:spChg chg="del mod">
          <ac:chgData name="Sveva Francesca Zitelli" userId="6f5cf3d5-dcd2-465d-bc3f-a146971f84b3" providerId="ADAL" clId="{853A3950-CF98-4EAD-B0C6-7B83D7DACEB4}" dt="2024-10-09T16:23:39.378" v="3296" actId="478"/>
          <ac:spMkLst>
            <pc:docMk/>
            <pc:sldMk cId="2747009771" sldId="341"/>
            <ac:spMk id="6" creationId="{ECB11CDA-BC0E-EA2C-B772-2BE2AA0F9E7C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7" creationId="{8BCD11BA-4147-540C-7FD7-454C5844006A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8" creationId="{F7CE5F86-53BD-CC14-9148-E5153E17D2BF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9" creationId="{9BDA95D5-15C8-AAAE-C895-3D92C034FE14}"/>
          </ac:spMkLst>
        </pc:spChg>
        <pc:spChg chg="add del mod ord">
          <ac:chgData name="Sveva Francesca Zitelli" userId="6f5cf3d5-dcd2-465d-bc3f-a146971f84b3" providerId="ADAL" clId="{853A3950-CF98-4EAD-B0C6-7B83D7DACEB4}" dt="2024-10-09T15:23:28.494" v="2656" actId="478"/>
          <ac:spMkLst>
            <pc:docMk/>
            <pc:sldMk cId="2747009771" sldId="341"/>
            <ac:spMk id="10" creationId="{CABFC5AC-E25C-102D-0D73-4E080E6AFF07}"/>
          </ac:spMkLst>
        </pc:spChg>
        <pc:spChg chg="add mod ord">
          <ac:chgData name="Sveva Francesca Zitelli" userId="6f5cf3d5-dcd2-465d-bc3f-a146971f84b3" providerId="ADAL" clId="{853A3950-CF98-4EAD-B0C6-7B83D7DACEB4}" dt="2024-10-09T16:36:21.628" v="3506" actId="1035"/>
          <ac:spMkLst>
            <pc:docMk/>
            <pc:sldMk cId="2747009771" sldId="341"/>
            <ac:spMk id="11" creationId="{218CFB41-C407-74C1-316B-55C1FDA42D11}"/>
          </ac:spMkLst>
        </pc:spChg>
        <pc:spChg chg="add mod">
          <ac:chgData name="Sveva Francesca Zitelli" userId="6f5cf3d5-dcd2-465d-bc3f-a146971f84b3" providerId="ADAL" clId="{853A3950-CF98-4EAD-B0C6-7B83D7DACEB4}" dt="2024-10-09T16:36:21.628" v="3506" actId="1035"/>
          <ac:spMkLst>
            <pc:docMk/>
            <pc:sldMk cId="2747009771" sldId="341"/>
            <ac:spMk id="12" creationId="{C4E0BD3F-727E-F118-4344-D1D85FA223D0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13" creationId="{AFF8FEA7-D338-C482-5BAB-61B8DCF52E6C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14" creationId="{950BEE13-EA49-F4BE-A69C-7D7E3B4BD119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15" creationId="{6D2EA8D5-4DA3-8F32-A65B-7B3EFADA534A}"/>
          </ac:spMkLst>
        </pc:spChg>
        <pc:spChg chg="add mod topLvl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16" creationId="{A9D28763-2AEB-B11B-BAB8-D76045C4A448}"/>
          </ac:spMkLst>
        </pc:spChg>
        <pc:spChg chg="add mod">
          <ac:chgData name="Sveva Francesca Zitelli" userId="6f5cf3d5-dcd2-465d-bc3f-a146971f84b3" providerId="ADAL" clId="{853A3950-CF98-4EAD-B0C6-7B83D7DACEB4}" dt="2024-10-09T16:36:21.628" v="3506" actId="1035"/>
          <ac:spMkLst>
            <pc:docMk/>
            <pc:sldMk cId="2747009771" sldId="341"/>
            <ac:spMk id="19" creationId="{FECF04AF-57C4-ADB9-A8A2-5127BB0674C2}"/>
          </ac:spMkLst>
        </pc:spChg>
        <pc:spChg chg="add mod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20" creationId="{74693330-A710-6B9B-4F4F-B0A85365968C}"/>
          </ac:spMkLst>
        </pc:spChg>
        <pc:spChg chg="add mod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21" creationId="{9B8ED38A-2AFF-B200-CD4B-58E344384A24}"/>
          </ac:spMkLst>
        </pc:spChg>
        <pc:spChg chg="add del mod">
          <ac:chgData name="Sveva Francesca Zitelli" userId="6f5cf3d5-dcd2-465d-bc3f-a146971f84b3" providerId="ADAL" clId="{853A3950-CF98-4EAD-B0C6-7B83D7DACEB4}" dt="2024-10-09T16:21:12.895" v="3269" actId="478"/>
          <ac:spMkLst>
            <pc:docMk/>
            <pc:sldMk cId="2747009771" sldId="341"/>
            <ac:spMk id="22" creationId="{A9613AEA-8390-3F42-EB45-2213C61DAC2E}"/>
          </ac:spMkLst>
        </pc:spChg>
        <pc:spChg chg="add del mod">
          <ac:chgData name="Sveva Francesca Zitelli" userId="6f5cf3d5-dcd2-465d-bc3f-a146971f84b3" providerId="ADAL" clId="{853A3950-CF98-4EAD-B0C6-7B83D7DACEB4}" dt="2024-10-09T16:21:12.895" v="3269" actId="478"/>
          <ac:spMkLst>
            <pc:docMk/>
            <pc:sldMk cId="2747009771" sldId="341"/>
            <ac:spMk id="23" creationId="{9B4B2048-CCDF-4957-C11C-F7199BA474D4}"/>
          </ac:spMkLst>
        </pc:spChg>
        <pc:spChg chg="add mod">
          <ac:chgData name="Sveva Francesca Zitelli" userId="6f5cf3d5-dcd2-465d-bc3f-a146971f84b3" providerId="ADAL" clId="{853A3950-CF98-4EAD-B0C6-7B83D7DACEB4}" dt="2024-10-09T16:38:15.963" v="3513" actId="14100"/>
          <ac:spMkLst>
            <pc:docMk/>
            <pc:sldMk cId="2747009771" sldId="341"/>
            <ac:spMk id="24" creationId="{0C3B730B-496C-B6A0-67C3-0B062D9CC0E1}"/>
          </ac:spMkLst>
        </pc:spChg>
        <pc:spChg chg="add mod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25" creationId="{28BCF05E-51F4-E479-642C-521B2CF7FB92}"/>
          </ac:spMkLst>
        </pc:spChg>
        <pc:spChg chg="add mod">
          <ac:chgData name="Sveva Francesca Zitelli" userId="6f5cf3d5-dcd2-465d-bc3f-a146971f84b3" providerId="ADAL" clId="{853A3950-CF98-4EAD-B0C6-7B83D7DACEB4}" dt="2024-10-09T16:37:57.292" v="3512" actId="113"/>
          <ac:spMkLst>
            <pc:docMk/>
            <pc:sldMk cId="2747009771" sldId="341"/>
            <ac:spMk id="26" creationId="{E355CFE7-01C0-011A-12B8-148CEE1B6B85}"/>
          </ac:spMkLst>
        </pc:spChg>
        <pc:grpChg chg="add del mod">
          <ac:chgData name="Sveva Francesca Zitelli" userId="6f5cf3d5-dcd2-465d-bc3f-a146971f84b3" providerId="ADAL" clId="{853A3950-CF98-4EAD-B0C6-7B83D7DACEB4}" dt="2024-10-09T16:16:57.540" v="3126" actId="165"/>
          <ac:grpSpMkLst>
            <pc:docMk/>
            <pc:sldMk cId="2747009771" sldId="341"/>
            <ac:grpSpMk id="17" creationId="{64F3114B-2AD8-3E79-C971-95B22C4D448E}"/>
          </ac:grpSpMkLst>
        </pc:grpChg>
        <pc:grpChg chg="add del mod">
          <ac:chgData name="Sveva Francesca Zitelli" userId="6f5cf3d5-dcd2-465d-bc3f-a146971f84b3" providerId="ADAL" clId="{853A3950-CF98-4EAD-B0C6-7B83D7DACEB4}" dt="2024-10-09T16:18:48.989" v="3157" actId="165"/>
          <ac:grpSpMkLst>
            <pc:docMk/>
            <pc:sldMk cId="2747009771" sldId="341"/>
            <ac:grpSpMk id="18" creationId="{4929533E-19FE-C8E9-36E6-78AB2AB6F636}"/>
          </ac:grpSpMkLst>
        </pc:grpChg>
        <pc:graphicFrameChg chg="del">
          <ac:chgData name="Sveva Francesca Zitelli" userId="6f5cf3d5-dcd2-465d-bc3f-a146971f84b3" providerId="ADAL" clId="{853A3950-CF98-4EAD-B0C6-7B83D7DACEB4}" dt="2024-10-09T09:35:28.443" v="1475" actId="478"/>
          <ac:graphicFrameMkLst>
            <pc:docMk/>
            <pc:sldMk cId="2747009771" sldId="341"/>
            <ac:graphicFrameMk id="5" creationId="{332B2C97-7E76-F078-6469-BDA7763F7203}"/>
          </ac:graphicFrameMkLst>
        </pc:graphicFrameChg>
      </pc:sldChg>
      <pc:sldChg chg="addSp modSp del mod ord">
        <pc:chgData name="Sveva Francesca Zitelli" userId="6f5cf3d5-dcd2-465d-bc3f-a146971f84b3" providerId="ADAL" clId="{853A3950-CF98-4EAD-B0C6-7B83D7DACEB4}" dt="2024-10-10T08:28:19.115" v="4816" actId="2696"/>
        <pc:sldMkLst>
          <pc:docMk/>
          <pc:sldMk cId="1315636193" sldId="343"/>
        </pc:sldMkLst>
        <pc:spChg chg="add mod">
          <ac:chgData name="Sveva Francesca Zitelli" userId="6f5cf3d5-dcd2-465d-bc3f-a146971f84b3" providerId="ADAL" clId="{853A3950-CF98-4EAD-B0C6-7B83D7DACEB4}" dt="2024-10-10T08:14:56.644" v="4505"/>
          <ac:spMkLst>
            <pc:docMk/>
            <pc:sldMk cId="1315636193" sldId="343"/>
            <ac:spMk id="4" creationId="{2EB13AC1-F01C-728D-9E2C-7E20CB07B345}"/>
          </ac:spMkLst>
        </pc:spChg>
        <pc:spChg chg="mod">
          <ac:chgData name="Sveva Francesca Zitelli" userId="6f5cf3d5-dcd2-465d-bc3f-a146971f84b3" providerId="ADAL" clId="{853A3950-CF98-4EAD-B0C6-7B83D7DACEB4}" dt="2024-10-10T08:22:03.554" v="4702" actId="2710"/>
          <ac:spMkLst>
            <pc:docMk/>
            <pc:sldMk cId="1315636193" sldId="343"/>
            <ac:spMk id="6" creationId="{21625F97-AE7D-0907-A89B-C3CBD80FEFF0}"/>
          </ac:spMkLst>
        </pc:spChg>
        <pc:picChg chg="mod">
          <ac:chgData name="Sveva Francesca Zitelli" userId="6f5cf3d5-dcd2-465d-bc3f-a146971f84b3" providerId="ADAL" clId="{853A3950-CF98-4EAD-B0C6-7B83D7DACEB4}" dt="2024-10-10T08:22:12.493" v="4724" actId="1036"/>
          <ac:picMkLst>
            <pc:docMk/>
            <pc:sldMk cId="1315636193" sldId="343"/>
            <ac:picMk id="5" creationId="{5637FFC4-0FA2-257C-92B7-3D32040DA630}"/>
          </ac:picMkLst>
        </pc:picChg>
      </pc:sldChg>
      <pc:sldChg chg="ord">
        <pc:chgData name="Sveva Francesca Zitelli" userId="6f5cf3d5-dcd2-465d-bc3f-a146971f84b3" providerId="ADAL" clId="{853A3950-CF98-4EAD-B0C6-7B83D7DACEB4}" dt="2024-10-08T10:40:11.923" v="955"/>
        <pc:sldMkLst>
          <pc:docMk/>
          <pc:sldMk cId="660826332" sldId="344"/>
        </pc:sldMkLst>
      </pc:sldChg>
      <pc:sldChg chg="modSp mod ord">
        <pc:chgData name="Sveva Francesca Zitelli" userId="6f5cf3d5-dcd2-465d-bc3f-a146971f84b3" providerId="ADAL" clId="{853A3950-CF98-4EAD-B0C6-7B83D7DACEB4}" dt="2024-10-10T08:18:24.365" v="4561" actId="14100"/>
        <pc:sldMkLst>
          <pc:docMk/>
          <pc:sldMk cId="1219789295" sldId="345"/>
        </pc:sldMkLst>
        <pc:spChg chg="mod">
          <ac:chgData name="Sveva Francesca Zitelli" userId="6f5cf3d5-dcd2-465d-bc3f-a146971f84b3" providerId="ADAL" clId="{853A3950-CF98-4EAD-B0C6-7B83D7DACEB4}" dt="2024-10-10T08:18:24.365" v="4561" actId="14100"/>
          <ac:spMkLst>
            <pc:docMk/>
            <pc:sldMk cId="1219789295" sldId="345"/>
            <ac:spMk id="54" creationId="{2D0AA9FF-0982-99F4-2702-5709C467A8D6}"/>
          </ac:spMkLst>
        </pc:spChg>
      </pc:sldChg>
      <pc:sldChg chg="modSp mod ord">
        <pc:chgData name="Sveva Francesca Zitelli" userId="6f5cf3d5-dcd2-465d-bc3f-a146971f84b3" providerId="ADAL" clId="{853A3950-CF98-4EAD-B0C6-7B83D7DACEB4}" dt="2024-10-10T08:18:41.453" v="4564" actId="14100"/>
        <pc:sldMkLst>
          <pc:docMk/>
          <pc:sldMk cId="869069554" sldId="346"/>
        </pc:sldMkLst>
        <pc:spChg chg="mod">
          <ac:chgData name="Sveva Francesca Zitelli" userId="6f5cf3d5-dcd2-465d-bc3f-a146971f84b3" providerId="ADAL" clId="{853A3950-CF98-4EAD-B0C6-7B83D7DACEB4}" dt="2024-10-10T08:18:41.453" v="4564" actId="14100"/>
          <ac:spMkLst>
            <pc:docMk/>
            <pc:sldMk cId="869069554" sldId="346"/>
            <ac:spMk id="54" creationId="{2D0AA9FF-0982-99F4-2702-5709C467A8D6}"/>
          </ac:spMkLst>
        </pc:spChg>
      </pc:sldChg>
      <pc:sldChg chg="modSp mod ord">
        <pc:chgData name="Sveva Francesca Zitelli" userId="6f5cf3d5-dcd2-465d-bc3f-a146971f84b3" providerId="ADAL" clId="{853A3950-CF98-4EAD-B0C6-7B83D7DACEB4}" dt="2024-10-14T10:00:20.035" v="6278" actId="1035"/>
        <pc:sldMkLst>
          <pc:docMk/>
          <pc:sldMk cId="2937071537" sldId="350"/>
        </pc:sldMkLst>
        <pc:spChg chg="mod">
          <ac:chgData name="Sveva Francesca Zitelli" userId="6f5cf3d5-dcd2-465d-bc3f-a146971f84b3" providerId="ADAL" clId="{853A3950-CF98-4EAD-B0C6-7B83D7DACEB4}" dt="2024-10-14T10:00:20.035" v="6278" actId="1035"/>
          <ac:spMkLst>
            <pc:docMk/>
            <pc:sldMk cId="2937071537" sldId="350"/>
            <ac:spMk id="33" creationId="{FF404F64-14FF-EDF2-EC9C-DFC60ECA297D}"/>
          </ac:spMkLst>
        </pc:spChg>
        <pc:spChg chg="mod">
          <ac:chgData name="Sveva Francesca Zitelli" userId="6f5cf3d5-dcd2-465d-bc3f-a146971f84b3" providerId="ADAL" clId="{853A3950-CF98-4EAD-B0C6-7B83D7DACEB4}" dt="2024-10-14T10:00:20.035" v="6278" actId="1035"/>
          <ac:spMkLst>
            <pc:docMk/>
            <pc:sldMk cId="2937071537" sldId="350"/>
            <ac:spMk id="34" creationId="{FB1730EC-4D78-8DC5-3721-6883F4159F8B}"/>
          </ac:spMkLst>
        </pc:spChg>
        <pc:spChg chg="mod">
          <ac:chgData name="Sveva Francesca Zitelli" userId="6f5cf3d5-dcd2-465d-bc3f-a146971f84b3" providerId="ADAL" clId="{853A3950-CF98-4EAD-B0C6-7B83D7DACEB4}" dt="2024-10-14T09:59:54.798" v="6273" actId="1035"/>
          <ac:spMkLst>
            <pc:docMk/>
            <pc:sldMk cId="2937071537" sldId="350"/>
            <ac:spMk id="36" creationId="{924D4131-1DF3-45D0-2B0D-7EFFE445E481}"/>
          </ac:spMkLst>
        </pc:spChg>
        <pc:picChg chg="mod">
          <ac:chgData name="Sveva Francesca Zitelli" userId="6f5cf3d5-dcd2-465d-bc3f-a146971f84b3" providerId="ADAL" clId="{853A3950-CF98-4EAD-B0C6-7B83D7DACEB4}" dt="2024-10-14T09:59:54.798" v="6273" actId="1035"/>
          <ac:picMkLst>
            <pc:docMk/>
            <pc:sldMk cId="2937071537" sldId="350"/>
            <ac:picMk id="37" creationId="{979DAF51-4819-3336-7A9E-5C97D9D2EAFB}"/>
          </ac:picMkLst>
        </pc:picChg>
      </pc:sldChg>
      <pc:sldChg chg="ord">
        <pc:chgData name="Sveva Francesca Zitelli" userId="6f5cf3d5-dcd2-465d-bc3f-a146971f84b3" providerId="ADAL" clId="{853A3950-CF98-4EAD-B0C6-7B83D7DACEB4}" dt="2024-10-08T12:58:30.416" v="1124"/>
        <pc:sldMkLst>
          <pc:docMk/>
          <pc:sldMk cId="3762179285" sldId="354"/>
        </pc:sldMkLst>
      </pc:sldChg>
      <pc:sldChg chg="ord">
        <pc:chgData name="Sveva Francesca Zitelli" userId="6f5cf3d5-dcd2-465d-bc3f-a146971f84b3" providerId="ADAL" clId="{853A3950-CF98-4EAD-B0C6-7B83D7DACEB4}" dt="2024-10-08T12:58:30.416" v="1124"/>
        <pc:sldMkLst>
          <pc:docMk/>
          <pc:sldMk cId="1933553463" sldId="355"/>
        </pc:sldMkLst>
      </pc:sldChg>
      <pc:sldChg chg="addSp delSp modSp mod ord">
        <pc:chgData name="Sveva Francesca Zitelli" userId="6f5cf3d5-dcd2-465d-bc3f-a146971f84b3" providerId="ADAL" clId="{853A3950-CF98-4EAD-B0C6-7B83D7DACEB4}" dt="2024-10-16T09:08:34.542" v="12230" actId="1076"/>
        <pc:sldMkLst>
          <pc:docMk/>
          <pc:sldMk cId="709923330" sldId="356"/>
        </pc:sldMkLst>
        <pc:spChg chg="mod">
          <ac:chgData name="Sveva Francesca Zitelli" userId="6f5cf3d5-dcd2-465d-bc3f-a146971f84b3" providerId="ADAL" clId="{853A3950-CF98-4EAD-B0C6-7B83D7DACEB4}" dt="2024-10-16T09:08:34.542" v="12230" actId="1076"/>
          <ac:spMkLst>
            <pc:docMk/>
            <pc:sldMk cId="709923330" sldId="356"/>
            <ac:spMk id="29" creationId="{0EF670AB-9070-6545-B0D6-C41028E228F1}"/>
          </ac:spMkLst>
        </pc:spChg>
        <pc:picChg chg="add mod">
          <ac:chgData name="Sveva Francesca Zitelli" userId="6f5cf3d5-dcd2-465d-bc3f-a146971f84b3" providerId="ADAL" clId="{853A3950-CF98-4EAD-B0C6-7B83D7DACEB4}" dt="2024-10-16T09:05:55.987" v="12156" actId="1076"/>
          <ac:picMkLst>
            <pc:docMk/>
            <pc:sldMk cId="709923330" sldId="356"/>
            <ac:picMk id="7" creationId="{66409F58-577A-FE84-7BF7-00CBF81E5A1D}"/>
          </ac:picMkLst>
        </pc:picChg>
        <pc:picChg chg="add mod">
          <ac:chgData name="Sveva Francesca Zitelli" userId="6f5cf3d5-dcd2-465d-bc3f-a146971f84b3" providerId="ADAL" clId="{853A3950-CF98-4EAD-B0C6-7B83D7DACEB4}" dt="2024-10-16T09:06:39.596" v="12228" actId="1076"/>
          <ac:picMkLst>
            <pc:docMk/>
            <pc:sldMk cId="709923330" sldId="356"/>
            <ac:picMk id="8" creationId="{CD09086C-A3B4-49C0-39D2-E13604E7964B}"/>
          </ac:picMkLst>
        </pc:picChg>
        <pc:picChg chg="del">
          <ac:chgData name="Sveva Francesca Zitelli" userId="6f5cf3d5-dcd2-465d-bc3f-a146971f84b3" providerId="ADAL" clId="{853A3950-CF98-4EAD-B0C6-7B83D7DACEB4}" dt="2024-10-16T09:05:09.132" v="12077" actId="478"/>
          <ac:picMkLst>
            <pc:docMk/>
            <pc:sldMk cId="709923330" sldId="356"/>
            <ac:picMk id="27" creationId="{8361C37B-A2C5-A3CA-D790-2B35B7756AED}"/>
          </ac:picMkLst>
        </pc:picChg>
        <pc:picChg chg="del">
          <ac:chgData name="Sveva Francesca Zitelli" userId="6f5cf3d5-dcd2-465d-bc3f-a146971f84b3" providerId="ADAL" clId="{853A3950-CF98-4EAD-B0C6-7B83D7DACEB4}" dt="2024-10-16T09:06:18.905" v="12181" actId="478"/>
          <ac:picMkLst>
            <pc:docMk/>
            <pc:sldMk cId="709923330" sldId="356"/>
            <ac:picMk id="28" creationId="{8F818A94-5695-C7B1-5609-FAEADA81F8CC}"/>
          </ac:picMkLst>
        </pc:picChg>
      </pc:sldChg>
      <pc:sldChg chg="modSp mod ord">
        <pc:chgData name="Sveva Francesca Zitelli" userId="6f5cf3d5-dcd2-465d-bc3f-a146971f84b3" providerId="ADAL" clId="{853A3950-CF98-4EAD-B0C6-7B83D7DACEB4}" dt="2024-10-15T13:11:13.437" v="8932" actId="207"/>
        <pc:sldMkLst>
          <pc:docMk/>
          <pc:sldMk cId="1780038654" sldId="357"/>
        </pc:sldMkLst>
        <pc:spChg chg="mod">
          <ac:chgData name="Sveva Francesca Zitelli" userId="6f5cf3d5-dcd2-465d-bc3f-a146971f84b3" providerId="ADAL" clId="{853A3950-CF98-4EAD-B0C6-7B83D7DACEB4}" dt="2024-10-15T13:07:50.744" v="8910" actId="207"/>
          <ac:spMkLst>
            <pc:docMk/>
            <pc:sldMk cId="1780038654" sldId="357"/>
            <ac:spMk id="3" creationId="{8FDB208B-C03E-D6F4-AD98-F714726F1D98}"/>
          </ac:spMkLst>
        </pc:spChg>
        <pc:spChg chg="mod">
          <ac:chgData name="Sveva Francesca Zitelli" userId="6f5cf3d5-dcd2-465d-bc3f-a146971f84b3" providerId="ADAL" clId="{853A3950-CF98-4EAD-B0C6-7B83D7DACEB4}" dt="2024-10-15T13:08:34.695" v="8915" actId="207"/>
          <ac:spMkLst>
            <pc:docMk/>
            <pc:sldMk cId="1780038654" sldId="357"/>
            <ac:spMk id="15" creationId="{A07534AA-FE21-0642-6BE0-0E87779162DB}"/>
          </ac:spMkLst>
        </pc:spChg>
        <pc:spChg chg="mod">
          <ac:chgData name="Sveva Francesca Zitelli" userId="6f5cf3d5-dcd2-465d-bc3f-a146971f84b3" providerId="ADAL" clId="{853A3950-CF98-4EAD-B0C6-7B83D7DACEB4}" dt="2024-10-15T13:11:13.437" v="8932" actId="207"/>
          <ac:spMkLst>
            <pc:docMk/>
            <pc:sldMk cId="1780038654" sldId="357"/>
            <ac:spMk id="153" creationId="{692A5E91-C6A9-4499-D2C7-F28401D4696B}"/>
          </ac:spMkLst>
        </pc:spChg>
        <pc:spChg chg="mod">
          <ac:chgData name="Sveva Francesca Zitelli" userId="6f5cf3d5-dcd2-465d-bc3f-a146971f84b3" providerId="ADAL" clId="{853A3950-CF98-4EAD-B0C6-7B83D7DACEB4}" dt="2024-10-15T08:17:36.877" v="8714" actId="2085"/>
          <ac:spMkLst>
            <pc:docMk/>
            <pc:sldMk cId="1780038654" sldId="357"/>
            <ac:spMk id="154" creationId="{E620C440-4AE4-1C17-E6B4-2A9FA1D29334}"/>
          </ac:spMkLst>
        </pc:spChg>
      </pc:sldChg>
      <pc:sldChg chg="addSp modSp mod ord">
        <pc:chgData name="Sveva Francesca Zitelli" userId="6f5cf3d5-dcd2-465d-bc3f-a146971f84b3" providerId="ADAL" clId="{853A3950-CF98-4EAD-B0C6-7B83D7DACEB4}" dt="2024-10-16T09:14:16.852" v="12318" actId="164"/>
        <pc:sldMkLst>
          <pc:docMk/>
          <pc:sldMk cId="1429904044" sldId="363"/>
        </pc:sldMkLst>
        <pc:spChg chg="mod">
          <ac:chgData name="Sveva Francesca Zitelli" userId="6f5cf3d5-dcd2-465d-bc3f-a146971f84b3" providerId="ADAL" clId="{853A3950-CF98-4EAD-B0C6-7B83D7DACEB4}" dt="2024-10-15T14:16:57.015" v="10703" actId="207"/>
          <ac:spMkLst>
            <pc:docMk/>
            <pc:sldMk cId="1429904044" sldId="363"/>
            <ac:spMk id="3" creationId="{8FDB208B-C03E-D6F4-AD98-F714726F1D98}"/>
          </ac:spMkLst>
        </pc:spChg>
        <pc:spChg chg="mod">
          <ac:chgData name="Sveva Francesca Zitelli" userId="6f5cf3d5-dcd2-465d-bc3f-a146971f84b3" providerId="ADAL" clId="{853A3950-CF98-4EAD-B0C6-7B83D7DACEB4}" dt="2024-10-15T14:19:46.359" v="10715" actId="207"/>
          <ac:spMkLst>
            <pc:docMk/>
            <pc:sldMk cId="1429904044" sldId="363"/>
            <ac:spMk id="7" creationId="{46F7E100-33CC-116A-0BA1-681AE6072C05}"/>
          </ac:spMkLst>
        </pc:spChg>
        <pc:spChg chg="mod">
          <ac:chgData name="Sveva Francesca Zitelli" userId="6f5cf3d5-dcd2-465d-bc3f-a146971f84b3" providerId="ADAL" clId="{853A3950-CF98-4EAD-B0C6-7B83D7DACEB4}" dt="2024-10-15T14:21:56.438" v="10742" actId="207"/>
          <ac:spMkLst>
            <pc:docMk/>
            <pc:sldMk cId="1429904044" sldId="363"/>
            <ac:spMk id="8" creationId="{6E3EBB08-9FF8-6A56-95D8-6BB319125A66}"/>
          </ac:spMkLst>
        </pc:spChg>
        <pc:spChg chg="mod">
          <ac:chgData name="Sveva Francesca Zitelli" userId="6f5cf3d5-dcd2-465d-bc3f-a146971f84b3" providerId="ADAL" clId="{853A3950-CF98-4EAD-B0C6-7B83D7DACEB4}" dt="2024-10-15T14:22:51.634" v="10748" actId="207"/>
          <ac:spMkLst>
            <pc:docMk/>
            <pc:sldMk cId="1429904044" sldId="363"/>
            <ac:spMk id="9" creationId="{A5AF57F0-F0FA-715A-5E4F-CAFE87E61075}"/>
          </ac:spMkLst>
        </pc:spChg>
        <pc:spChg chg="mod">
          <ac:chgData name="Sveva Francesca Zitelli" userId="6f5cf3d5-dcd2-465d-bc3f-a146971f84b3" providerId="ADAL" clId="{853A3950-CF98-4EAD-B0C6-7B83D7DACEB4}" dt="2024-10-15T14:17:28.938" v="10706" actId="207"/>
          <ac:spMkLst>
            <pc:docMk/>
            <pc:sldMk cId="1429904044" sldId="363"/>
            <ac:spMk id="15" creationId="{A07534AA-FE21-0642-6BE0-0E87779162DB}"/>
          </ac:spMkLst>
        </pc:spChg>
        <pc:spChg chg="mod">
          <ac:chgData name="Sveva Francesca Zitelli" userId="6f5cf3d5-dcd2-465d-bc3f-a146971f84b3" providerId="ADAL" clId="{853A3950-CF98-4EAD-B0C6-7B83D7DACEB4}" dt="2024-10-16T09:14:16.852" v="12318" actId="164"/>
          <ac:spMkLst>
            <pc:docMk/>
            <pc:sldMk cId="1429904044" sldId="363"/>
            <ac:spMk id="16" creationId="{D41594CA-27A9-DCD8-3D11-AA8BE142EF37}"/>
          </ac:spMkLst>
        </pc:spChg>
        <pc:spChg chg="mod">
          <ac:chgData name="Sveva Francesca Zitelli" userId="6f5cf3d5-dcd2-465d-bc3f-a146971f84b3" providerId="ADAL" clId="{853A3950-CF98-4EAD-B0C6-7B83D7DACEB4}" dt="2024-10-15T14:22:20.300" v="10745" actId="207"/>
          <ac:spMkLst>
            <pc:docMk/>
            <pc:sldMk cId="1429904044" sldId="363"/>
            <ac:spMk id="31" creationId="{37565DCC-0C88-1E29-6F2F-6E38A8E10654}"/>
          </ac:spMkLst>
        </pc:spChg>
        <pc:grpChg chg="add mod">
          <ac:chgData name="Sveva Francesca Zitelli" userId="6f5cf3d5-dcd2-465d-bc3f-a146971f84b3" providerId="ADAL" clId="{853A3950-CF98-4EAD-B0C6-7B83D7DACEB4}" dt="2024-10-16T09:14:16.852" v="12318" actId="164"/>
          <ac:grpSpMkLst>
            <pc:docMk/>
            <pc:sldMk cId="1429904044" sldId="363"/>
            <ac:grpSpMk id="5" creationId="{917F08FF-A1B2-C849-672A-EFDB077DC188}"/>
          </ac:grpSpMkLst>
        </pc:grpChg>
        <pc:picChg chg="mod">
          <ac:chgData name="Sveva Francesca Zitelli" userId="6f5cf3d5-dcd2-465d-bc3f-a146971f84b3" providerId="ADAL" clId="{853A3950-CF98-4EAD-B0C6-7B83D7DACEB4}" dt="2024-10-16T09:14:16.852" v="12318" actId="164"/>
          <ac:picMkLst>
            <pc:docMk/>
            <pc:sldMk cId="1429904044" sldId="363"/>
            <ac:picMk id="4" creationId="{0B8EAA5A-8D96-B156-867D-DC121149DC1B}"/>
          </ac:picMkLst>
        </pc:picChg>
      </pc:sldChg>
      <pc:sldChg chg="modSp add mod">
        <pc:chgData name="Sveva Francesca Zitelli" userId="6f5cf3d5-dcd2-465d-bc3f-a146971f84b3" providerId="ADAL" clId="{853A3950-CF98-4EAD-B0C6-7B83D7DACEB4}" dt="2024-10-10T07:56:46.236" v="4286" actId="207"/>
        <pc:sldMkLst>
          <pc:docMk/>
          <pc:sldMk cId="511614199" sldId="383"/>
        </pc:sldMkLst>
        <pc:spChg chg="mod">
          <ac:chgData name="Sveva Francesca Zitelli" userId="6f5cf3d5-dcd2-465d-bc3f-a146971f84b3" providerId="ADAL" clId="{853A3950-CF98-4EAD-B0C6-7B83D7DACEB4}" dt="2024-10-10T07:56:46.236" v="4286" actId="207"/>
          <ac:spMkLst>
            <pc:docMk/>
            <pc:sldMk cId="511614199" sldId="383"/>
            <ac:spMk id="54" creationId="{2280363F-ACE8-4F61-F0C3-4A82E62040C4}"/>
          </ac:spMkLst>
        </pc:spChg>
      </pc:sldChg>
      <pc:sldChg chg="add">
        <pc:chgData name="Sveva Francesca Zitelli" userId="6f5cf3d5-dcd2-465d-bc3f-a146971f84b3" providerId="ADAL" clId="{853A3950-CF98-4EAD-B0C6-7B83D7DACEB4}" dt="2024-10-10T07:56:04.166" v="4285"/>
        <pc:sldMkLst>
          <pc:docMk/>
          <pc:sldMk cId="1853333741" sldId="385"/>
        </pc:sldMkLst>
      </pc:sldChg>
      <pc:sldChg chg="addSp delSp modSp add del mod">
        <pc:chgData name="Sveva Francesca Zitelli" userId="6f5cf3d5-dcd2-465d-bc3f-a146971f84b3" providerId="ADAL" clId="{853A3950-CF98-4EAD-B0C6-7B83D7DACEB4}" dt="2024-10-08T10:34:45.971" v="890" actId="2696"/>
        <pc:sldMkLst>
          <pc:docMk/>
          <pc:sldMk cId="2541109058" sldId="388"/>
        </pc:sldMkLst>
        <pc:spChg chg="mod topLvl">
          <ac:chgData name="Sveva Francesca Zitelli" userId="6f5cf3d5-dcd2-465d-bc3f-a146971f84b3" providerId="ADAL" clId="{853A3950-CF98-4EAD-B0C6-7B83D7DACEB4}" dt="2024-10-08T10:00:59.379" v="821" actId="207"/>
          <ac:spMkLst>
            <pc:docMk/>
            <pc:sldMk cId="2541109058" sldId="388"/>
            <ac:spMk id="2" creationId="{BEDAD8D8-ED4A-6F5B-4A10-8D4AE2320A86}"/>
          </ac:spMkLst>
        </pc:spChg>
        <pc:spChg chg="mod">
          <ac:chgData name="Sveva Francesca Zitelli" userId="6f5cf3d5-dcd2-465d-bc3f-a146971f84b3" providerId="ADAL" clId="{853A3950-CF98-4EAD-B0C6-7B83D7DACEB4}" dt="2024-10-08T09:39:20.923" v="428" actId="1076"/>
          <ac:spMkLst>
            <pc:docMk/>
            <pc:sldMk cId="2541109058" sldId="388"/>
            <ac:spMk id="5" creationId="{EF1E9737-A6C3-4CC5-A79B-BEB03FCFF6EC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6" creationId="{355DD144-74D1-BCA8-AB33-A575B2059E5A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7" creationId="{FF25A89C-2AA6-888A-CA7B-AD3009F18CA8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8" creationId="{B73EF223-B9A1-3FEF-C614-F39F253DCB54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9" creationId="{313961E2-6D37-67BC-9114-CC5D64BEAFF6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0" creationId="{245C20D8-75BE-9366-AEDC-7DF1732FABCE}"/>
          </ac:spMkLst>
        </pc:spChg>
        <pc:spChg chg="add 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1" creationId="{47329685-26FF-507A-EC40-D8325230E258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4" creationId="{33D7395F-EE2B-4915-AB1A-3A656BFD92D5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5" creationId="{43DD74DA-DD23-4A09-84A9-F5357F6CABD5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6" creationId="{84FF8F56-D9A2-478C-8C81-E20F38D3E98A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8" creationId="{7B3242C2-387E-4E63-ADA6-A15BB405B58C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19" creationId="{D1D9D5E1-4A14-4A70-8BC4-F940C1F1491F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0" creationId="{9588F268-4365-4EE9-86C9-F86CEF585E84}"/>
          </ac:spMkLst>
        </pc:spChg>
        <pc:spChg chg="add mod topLvl">
          <ac:chgData name="Sveva Francesca Zitelli" userId="6f5cf3d5-dcd2-465d-bc3f-a146971f84b3" providerId="ADAL" clId="{853A3950-CF98-4EAD-B0C6-7B83D7DACEB4}" dt="2024-10-08T09:50:10.212" v="559" actId="1076"/>
          <ac:spMkLst>
            <pc:docMk/>
            <pc:sldMk cId="2541109058" sldId="388"/>
            <ac:spMk id="21" creationId="{B656299F-69CA-74FC-3537-0114B0EA1E4D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2" creationId="{ABB7DB3B-6533-42AE-88B6-E2F2B913DD25}"/>
          </ac:spMkLst>
        </pc:spChg>
        <pc:spChg chg="add mod topLvl">
          <ac:chgData name="Sveva Francesca Zitelli" userId="6f5cf3d5-dcd2-465d-bc3f-a146971f84b3" providerId="ADAL" clId="{853A3950-CF98-4EAD-B0C6-7B83D7DACEB4}" dt="2024-10-08T09:50:10.212" v="559" actId="1076"/>
          <ac:spMkLst>
            <pc:docMk/>
            <pc:sldMk cId="2541109058" sldId="388"/>
            <ac:spMk id="23" creationId="{71989F8E-C9B6-D173-1577-A27AEF6F63E2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4" creationId="{31B47DBC-28B1-4753-B89A-02B21339532C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5" creationId="{19F3609F-9789-4E22-BE3B-95284726D196}"/>
          </ac:spMkLst>
        </pc:spChg>
        <pc:spChg chg="add mod topLvl">
          <ac:chgData name="Sveva Francesca Zitelli" userId="6f5cf3d5-dcd2-465d-bc3f-a146971f84b3" providerId="ADAL" clId="{853A3950-CF98-4EAD-B0C6-7B83D7DACEB4}" dt="2024-10-08T09:50:10.212" v="559" actId="1076"/>
          <ac:spMkLst>
            <pc:docMk/>
            <pc:sldMk cId="2541109058" sldId="388"/>
            <ac:spMk id="26" creationId="{23BE17CF-F78F-11B9-78AF-06E8F3FF43D5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7" creationId="{67F0F080-28D9-4CD1-AEE1-78F3AB741EA6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28" creationId="{BD72B763-623E-406D-8010-68FCE8D62AC4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0" creationId="{D9BBD80B-AB36-47E5-BC39-4722C659170D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1" creationId="{DE70F633-1F44-4B8D-8BED-EBC617E26715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3" creationId="{6FA6E0FE-C7BC-47B2-AE61-6CE18F415394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4" creationId="{AFC90058-B8B6-4458-844C-66BECADEDD58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6" creationId="{7591EC55-B6EF-4B7D-B0C5-C79DABB5F5A9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7" creationId="{F01D3D74-CB5C-452F-8CDC-CFE5E217FF64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39" creationId="{744FBE18-98A8-4C93-B4D8-C31566F8DE23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0" creationId="{266D6399-9136-4C2B-BE0A-DE69F5DEFE6A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2" creationId="{AB43483A-D3F6-4B07-A722-3045AF0C8B78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3" creationId="{344A5859-EE5B-420C-A113-29D58507C626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4" creationId="{CFC30D9D-A2B0-4135-A425-BC814B13020B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5" creationId="{A68F0771-888D-4BDB-A4D0-E258023DE4DD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6" creationId="{E74D7AB9-548C-4184-9D2D-1D3E4F42D300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49" creationId="{8DE7778F-B017-4FE2-A5CA-E222A161866A}"/>
          </ac:spMkLst>
        </pc:spChg>
        <pc:spChg chg="mod topLvl">
          <ac:chgData name="Sveva Francesca Zitelli" userId="6f5cf3d5-dcd2-465d-bc3f-a146971f84b3" providerId="ADAL" clId="{853A3950-CF98-4EAD-B0C6-7B83D7DACEB4}" dt="2024-10-08T09:49:20.619" v="556" actId="165"/>
          <ac:spMkLst>
            <pc:docMk/>
            <pc:sldMk cId="2541109058" sldId="388"/>
            <ac:spMk id="60" creationId="{62F6F14F-E8B9-41E4-BD38-46850054D31A}"/>
          </ac:spMkLst>
        </pc:spChg>
        <pc:grpChg chg="add del mod">
          <ac:chgData name="Sveva Francesca Zitelli" userId="6f5cf3d5-dcd2-465d-bc3f-a146971f84b3" providerId="ADAL" clId="{853A3950-CF98-4EAD-B0C6-7B83D7DACEB4}" dt="2024-10-08T08:33:37.871" v="4" actId="165"/>
          <ac:grpSpMkLst>
            <pc:docMk/>
            <pc:sldMk cId="2541109058" sldId="388"/>
            <ac:grpSpMk id="4" creationId="{6C878439-A534-C422-080A-EDD07A2D7C51}"/>
          </ac:grpSpMkLst>
        </pc:grpChg>
        <pc:grpChg chg="add del mod">
          <ac:chgData name="Sveva Francesca Zitelli" userId="6f5cf3d5-dcd2-465d-bc3f-a146971f84b3" providerId="ADAL" clId="{853A3950-CF98-4EAD-B0C6-7B83D7DACEB4}" dt="2024-10-08T08:42:07.663" v="136" actId="165"/>
          <ac:grpSpMkLst>
            <pc:docMk/>
            <pc:sldMk cId="2541109058" sldId="388"/>
            <ac:grpSpMk id="13" creationId="{370FDE2C-DB33-39D5-230C-18E4A96F9582}"/>
          </ac:grpSpMkLst>
        </pc:grpChg>
        <pc:grpChg chg="add del mod">
          <ac:chgData name="Sveva Francesca Zitelli" userId="6f5cf3d5-dcd2-465d-bc3f-a146971f84b3" providerId="ADAL" clId="{853A3950-CF98-4EAD-B0C6-7B83D7DACEB4}" dt="2024-10-08T08:43:30.216" v="193" actId="165"/>
          <ac:grpSpMkLst>
            <pc:docMk/>
            <pc:sldMk cId="2541109058" sldId="388"/>
            <ac:grpSpMk id="17" creationId="{58F6C7BA-FD90-771F-AAF8-899C25DE1F58}"/>
          </ac:grpSpMkLst>
        </pc:grpChg>
        <pc:grpChg chg="add del mod">
          <ac:chgData name="Sveva Francesca Zitelli" userId="6f5cf3d5-dcd2-465d-bc3f-a146971f84b3" providerId="ADAL" clId="{853A3950-CF98-4EAD-B0C6-7B83D7DACEB4}" dt="2024-10-08T09:49:20.619" v="556" actId="165"/>
          <ac:grpSpMkLst>
            <pc:docMk/>
            <pc:sldMk cId="2541109058" sldId="388"/>
            <ac:grpSpMk id="29" creationId="{FA9FC7F3-AF8B-BE99-1AC7-3A94EF8CF6A5}"/>
          </ac:grpSpMkLst>
        </pc:grpChg>
        <pc:picChg chg="mod topLvl">
          <ac:chgData name="Sveva Francesca Zitelli" userId="6f5cf3d5-dcd2-465d-bc3f-a146971f84b3" providerId="ADAL" clId="{853A3950-CF98-4EAD-B0C6-7B83D7DACEB4}" dt="2024-10-08T09:49:20.619" v="556" actId="165"/>
          <ac:picMkLst>
            <pc:docMk/>
            <pc:sldMk cId="2541109058" sldId="388"/>
            <ac:picMk id="12" creationId="{D640F663-1067-A481-EF58-667ADA2127D2}"/>
          </ac:picMkLst>
        </pc:picChg>
      </pc:sldChg>
      <pc:sldChg chg="ord">
        <pc:chgData name="Sveva Francesca Zitelli" userId="6f5cf3d5-dcd2-465d-bc3f-a146971f84b3" providerId="ADAL" clId="{853A3950-CF98-4EAD-B0C6-7B83D7DACEB4}" dt="2024-10-08T10:38:10.783" v="953"/>
        <pc:sldMkLst>
          <pc:docMk/>
          <pc:sldMk cId="2204531319" sldId="392"/>
        </pc:sldMkLst>
      </pc:sldChg>
      <pc:sldChg chg="ord">
        <pc:chgData name="Sveva Francesca Zitelli" userId="6f5cf3d5-dcd2-465d-bc3f-a146971f84b3" providerId="ADAL" clId="{853A3950-CF98-4EAD-B0C6-7B83D7DACEB4}" dt="2024-10-08T10:43:38.941" v="1025"/>
        <pc:sldMkLst>
          <pc:docMk/>
          <pc:sldMk cId="643773997" sldId="395"/>
        </pc:sldMkLst>
      </pc:sldChg>
      <pc:sldChg chg="ord">
        <pc:chgData name="Sveva Francesca Zitelli" userId="6f5cf3d5-dcd2-465d-bc3f-a146971f84b3" providerId="ADAL" clId="{853A3950-CF98-4EAD-B0C6-7B83D7DACEB4}" dt="2024-10-08T10:43:38.941" v="1025"/>
        <pc:sldMkLst>
          <pc:docMk/>
          <pc:sldMk cId="2624362564" sldId="397"/>
        </pc:sldMkLst>
      </pc:sldChg>
      <pc:sldChg chg="ord">
        <pc:chgData name="Sveva Francesca Zitelli" userId="6f5cf3d5-dcd2-465d-bc3f-a146971f84b3" providerId="ADAL" clId="{853A3950-CF98-4EAD-B0C6-7B83D7DACEB4}" dt="2024-10-08T10:38:10.783" v="953"/>
        <pc:sldMkLst>
          <pc:docMk/>
          <pc:sldMk cId="360915224" sldId="398"/>
        </pc:sldMkLst>
      </pc:sldChg>
      <pc:sldChg chg="modSp mod ord">
        <pc:chgData name="Sveva Francesca Zitelli" userId="6f5cf3d5-dcd2-465d-bc3f-a146971f84b3" providerId="ADAL" clId="{853A3950-CF98-4EAD-B0C6-7B83D7DACEB4}" dt="2024-10-15T10:19:40.909" v="8797" actId="1035"/>
        <pc:sldMkLst>
          <pc:docMk/>
          <pc:sldMk cId="2250762242" sldId="399"/>
        </pc:sldMkLst>
        <pc:spChg chg="mod">
          <ac:chgData name="Sveva Francesca Zitelli" userId="6f5cf3d5-dcd2-465d-bc3f-a146971f84b3" providerId="ADAL" clId="{853A3950-CF98-4EAD-B0C6-7B83D7DACEB4}" dt="2024-10-14T07:50:58.162" v="5468" actId="207"/>
          <ac:spMkLst>
            <pc:docMk/>
            <pc:sldMk cId="2250762242" sldId="399"/>
            <ac:spMk id="61" creationId="{8047F5FD-F862-2098-F534-4B993DAD3DD4}"/>
          </ac:spMkLst>
        </pc:spChg>
        <pc:grpChg chg="mod">
          <ac:chgData name="Sveva Francesca Zitelli" userId="6f5cf3d5-dcd2-465d-bc3f-a146971f84b3" providerId="ADAL" clId="{853A3950-CF98-4EAD-B0C6-7B83D7DACEB4}" dt="2024-10-15T10:19:40.909" v="8797" actId="1035"/>
          <ac:grpSpMkLst>
            <pc:docMk/>
            <pc:sldMk cId="2250762242" sldId="399"/>
            <ac:grpSpMk id="26" creationId="{2F6BAA33-DD8E-7779-7479-74CE838D110D}"/>
          </ac:grpSpMkLst>
        </pc:grpChg>
        <pc:grpChg chg="mod">
          <ac:chgData name="Sveva Francesca Zitelli" userId="6f5cf3d5-dcd2-465d-bc3f-a146971f84b3" providerId="ADAL" clId="{853A3950-CF98-4EAD-B0C6-7B83D7DACEB4}" dt="2024-10-15T10:19:40.909" v="8797" actId="1035"/>
          <ac:grpSpMkLst>
            <pc:docMk/>
            <pc:sldMk cId="2250762242" sldId="399"/>
            <ac:grpSpMk id="27" creationId="{A2F67BFD-B48C-4DE1-B0C6-B0FFB6D1A3D6}"/>
          </ac:grpSpMkLst>
        </pc:grpChg>
        <pc:grpChg chg="mod">
          <ac:chgData name="Sveva Francesca Zitelli" userId="6f5cf3d5-dcd2-465d-bc3f-a146971f84b3" providerId="ADAL" clId="{853A3950-CF98-4EAD-B0C6-7B83D7DACEB4}" dt="2024-10-15T10:19:40.909" v="8797" actId="1035"/>
          <ac:grpSpMkLst>
            <pc:docMk/>
            <pc:sldMk cId="2250762242" sldId="399"/>
            <ac:grpSpMk id="29" creationId="{3EDB3E35-F696-0C70-CB7C-08D596CC4E5C}"/>
          </ac:grpSpMkLst>
        </pc:grpChg>
        <pc:grpChg chg="mod">
          <ac:chgData name="Sveva Francesca Zitelli" userId="6f5cf3d5-dcd2-465d-bc3f-a146971f84b3" providerId="ADAL" clId="{853A3950-CF98-4EAD-B0C6-7B83D7DACEB4}" dt="2024-10-15T10:19:40.909" v="8797" actId="1035"/>
          <ac:grpSpMkLst>
            <pc:docMk/>
            <pc:sldMk cId="2250762242" sldId="399"/>
            <ac:grpSpMk id="30" creationId="{87A4FDAD-EA09-A95C-921F-31792362D863}"/>
          </ac:grpSpMkLst>
        </pc:grpChg>
        <pc:grpChg chg="mod">
          <ac:chgData name="Sveva Francesca Zitelli" userId="6f5cf3d5-dcd2-465d-bc3f-a146971f84b3" providerId="ADAL" clId="{853A3950-CF98-4EAD-B0C6-7B83D7DACEB4}" dt="2024-10-15T10:19:40.909" v="8797" actId="1035"/>
          <ac:grpSpMkLst>
            <pc:docMk/>
            <pc:sldMk cId="2250762242" sldId="399"/>
            <ac:grpSpMk id="32" creationId="{73944438-79D0-EF35-397B-A882A1AEFC50}"/>
          </ac:grpSpMkLst>
        </pc:grpChg>
      </pc:sldChg>
      <pc:sldChg chg="modSp mod ord">
        <pc:chgData name="Sveva Francesca Zitelli" userId="6f5cf3d5-dcd2-465d-bc3f-a146971f84b3" providerId="ADAL" clId="{853A3950-CF98-4EAD-B0C6-7B83D7DACEB4}" dt="2024-10-14T09:49:57.978" v="6197" actId="207"/>
        <pc:sldMkLst>
          <pc:docMk/>
          <pc:sldMk cId="2512972373" sldId="400"/>
        </pc:sldMkLst>
        <pc:spChg chg="mod">
          <ac:chgData name="Sveva Francesca Zitelli" userId="6f5cf3d5-dcd2-465d-bc3f-a146971f84b3" providerId="ADAL" clId="{853A3950-CF98-4EAD-B0C6-7B83D7DACEB4}" dt="2024-10-14T09:49:57.978" v="6197" actId="207"/>
          <ac:spMkLst>
            <pc:docMk/>
            <pc:sldMk cId="2512972373" sldId="400"/>
            <ac:spMk id="5" creationId="{77D4A989-1B41-5E3C-0A0C-E45D23BB1299}"/>
          </ac:spMkLst>
        </pc:spChg>
        <pc:graphicFrameChg chg="modGraphic">
          <ac:chgData name="Sveva Francesca Zitelli" userId="6f5cf3d5-dcd2-465d-bc3f-a146971f84b3" providerId="ADAL" clId="{853A3950-CF98-4EAD-B0C6-7B83D7DACEB4}" dt="2024-10-14T09:49:30.488" v="6194" actId="207"/>
          <ac:graphicFrameMkLst>
            <pc:docMk/>
            <pc:sldMk cId="2512972373" sldId="400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08T10:43:38.941" v="1025"/>
        <pc:sldMkLst>
          <pc:docMk/>
          <pc:sldMk cId="2484522539" sldId="403"/>
        </pc:sldMkLst>
        <pc:spChg chg="mod">
          <ac:chgData name="Sveva Francesca Zitelli" userId="6f5cf3d5-dcd2-465d-bc3f-a146971f84b3" providerId="ADAL" clId="{853A3950-CF98-4EAD-B0C6-7B83D7DACEB4}" dt="2024-10-08T10:42:56.003" v="1023" actId="20577"/>
          <ac:spMkLst>
            <pc:docMk/>
            <pc:sldMk cId="2484522539" sldId="403"/>
            <ac:spMk id="21" creationId="{BB13FC49-0F7C-01E3-ED3D-9BB0E66D12F2}"/>
          </ac:spMkLst>
        </pc:spChg>
      </pc:sldChg>
      <pc:sldChg chg="modSp mod ord">
        <pc:chgData name="Sveva Francesca Zitelli" userId="6f5cf3d5-dcd2-465d-bc3f-a146971f84b3" providerId="ADAL" clId="{853A3950-CF98-4EAD-B0C6-7B83D7DACEB4}" dt="2024-10-14T16:25:15.548" v="8672" actId="207"/>
        <pc:sldMkLst>
          <pc:docMk/>
          <pc:sldMk cId="684719212" sldId="404"/>
        </pc:sldMkLst>
        <pc:spChg chg="mod">
          <ac:chgData name="Sveva Francesca Zitelli" userId="6f5cf3d5-dcd2-465d-bc3f-a146971f84b3" providerId="ADAL" clId="{853A3950-CF98-4EAD-B0C6-7B83D7DACEB4}" dt="2024-10-14T16:25:15.548" v="8672" actId="207"/>
          <ac:spMkLst>
            <pc:docMk/>
            <pc:sldMk cId="684719212" sldId="404"/>
            <ac:spMk id="5" creationId="{4D4581C1-43A9-F9EB-9451-A9EFF1FE17A5}"/>
          </ac:spMkLst>
        </pc:spChg>
        <pc:graphicFrameChg chg="modGraphic">
          <ac:chgData name="Sveva Francesca Zitelli" userId="6f5cf3d5-dcd2-465d-bc3f-a146971f84b3" providerId="ADAL" clId="{853A3950-CF98-4EAD-B0C6-7B83D7DACEB4}" dt="2024-10-14T16:24:41.755" v="8669" actId="207"/>
          <ac:graphicFrameMkLst>
            <pc:docMk/>
            <pc:sldMk cId="684719212" sldId="404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10:01:51.542" v="6285" actId="255"/>
        <pc:sldMkLst>
          <pc:docMk/>
          <pc:sldMk cId="39447184" sldId="406"/>
        </pc:sldMkLst>
        <pc:spChg chg="mod">
          <ac:chgData name="Sveva Francesca Zitelli" userId="6f5cf3d5-dcd2-465d-bc3f-a146971f84b3" providerId="ADAL" clId="{853A3950-CF98-4EAD-B0C6-7B83D7DACEB4}" dt="2024-10-14T10:01:51.542" v="6285" actId="255"/>
          <ac:spMkLst>
            <pc:docMk/>
            <pc:sldMk cId="39447184" sldId="406"/>
            <ac:spMk id="8" creationId="{760B946E-D891-D464-A14B-508D777B89CD}"/>
          </ac:spMkLst>
        </pc:spChg>
        <pc:picChg chg="mod">
          <ac:chgData name="Sveva Francesca Zitelli" userId="6f5cf3d5-dcd2-465d-bc3f-a146971f84b3" providerId="ADAL" clId="{853A3950-CF98-4EAD-B0C6-7B83D7DACEB4}" dt="2024-10-14T10:01:28.537" v="6283" actId="1036"/>
          <ac:picMkLst>
            <pc:docMk/>
            <pc:sldMk cId="39447184" sldId="406"/>
            <ac:picMk id="5" creationId="{EFAE5D75-1922-7396-6B4F-723682A56A43}"/>
          </ac:picMkLst>
        </pc:picChg>
        <pc:picChg chg="mod">
          <ac:chgData name="Sveva Francesca Zitelli" userId="6f5cf3d5-dcd2-465d-bc3f-a146971f84b3" providerId="ADAL" clId="{853A3950-CF98-4EAD-B0C6-7B83D7DACEB4}" dt="2024-10-14T10:01:28.537" v="6283" actId="1036"/>
          <ac:picMkLst>
            <pc:docMk/>
            <pc:sldMk cId="39447184" sldId="406"/>
            <ac:picMk id="6" creationId="{9C36F800-5704-F6C1-2806-43005833463C}"/>
          </ac:picMkLst>
        </pc:picChg>
        <pc:picChg chg="mod">
          <ac:chgData name="Sveva Francesca Zitelli" userId="6f5cf3d5-dcd2-465d-bc3f-a146971f84b3" providerId="ADAL" clId="{853A3950-CF98-4EAD-B0C6-7B83D7DACEB4}" dt="2024-10-14T10:01:28.537" v="6283" actId="1036"/>
          <ac:picMkLst>
            <pc:docMk/>
            <pc:sldMk cId="39447184" sldId="406"/>
            <ac:picMk id="9" creationId="{F9743DF1-0866-0691-2160-368B9017F8E1}"/>
          </ac:picMkLst>
        </pc:picChg>
      </pc:sldChg>
      <pc:sldChg chg="modSp mod ord">
        <pc:chgData name="Sveva Francesca Zitelli" userId="6f5cf3d5-dcd2-465d-bc3f-a146971f84b3" providerId="ADAL" clId="{853A3950-CF98-4EAD-B0C6-7B83D7DACEB4}" dt="2024-10-14T09:53:53.372" v="6217" actId="207"/>
        <pc:sldMkLst>
          <pc:docMk/>
          <pc:sldMk cId="1251513911" sldId="407"/>
        </pc:sldMkLst>
        <pc:spChg chg="mod">
          <ac:chgData name="Sveva Francesca Zitelli" userId="6f5cf3d5-dcd2-465d-bc3f-a146971f84b3" providerId="ADAL" clId="{853A3950-CF98-4EAD-B0C6-7B83D7DACEB4}" dt="2024-10-14T09:53:53.372" v="6217" actId="207"/>
          <ac:spMkLst>
            <pc:docMk/>
            <pc:sldMk cId="1251513911" sldId="407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9:53:33.277" v="6215" actId="207"/>
          <ac:graphicFrameMkLst>
            <pc:docMk/>
            <pc:sldMk cId="1251513911" sldId="407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2:28.729" v="6136" actId="207"/>
        <pc:sldMkLst>
          <pc:docMk/>
          <pc:sldMk cId="2408440509" sldId="408"/>
        </pc:sldMkLst>
        <pc:spChg chg="mod">
          <ac:chgData name="Sveva Francesca Zitelli" userId="6f5cf3d5-dcd2-465d-bc3f-a146971f84b3" providerId="ADAL" clId="{853A3950-CF98-4EAD-B0C6-7B83D7DACEB4}" dt="2024-10-14T09:42:28.729" v="6136" actId="207"/>
          <ac:spMkLst>
            <pc:docMk/>
            <pc:sldMk cId="2408440509" sldId="408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8:39:34.729" v="6101" actId="207"/>
          <ac:graphicFrameMkLst>
            <pc:docMk/>
            <pc:sldMk cId="2408440509" sldId="408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2:22.689" v="6135" actId="207"/>
        <pc:sldMkLst>
          <pc:docMk/>
          <pc:sldMk cId="4146812637" sldId="409"/>
        </pc:sldMkLst>
        <pc:spChg chg="mod">
          <ac:chgData name="Sveva Francesca Zitelli" userId="6f5cf3d5-dcd2-465d-bc3f-a146971f84b3" providerId="ADAL" clId="{853A3950-CF98-4EAD-B0C6-7B83D7DACEB4}" dt="2024-10-14T09:42:22.689" v="6135" actId="207"/>
          <ac:spMkLst>
            <pc:docMk/>
            <pc:sldMk cId="4146812637" sldId="409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8:39:23.037" v="6100" actId="207"/>
          <ac:graphicFrameMkLst>
            <pc:docMk/>
            <pc:sldMk cId="4146812637" sldId="409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5:18.972" v="6183" actId="14100"/>
        <pc:sldMkLst>
          <pc:docMk/>
          <pc:sldMk cId="3527730487" sldId="410"/>
        </pc:sldMkLst>
        <pc:spChg chg="mod">
          <ac:chgData name="Sveva Francesca Zitelli" userId="6f5cf3d5-dcd2-465d-bc3f-a146971f84b3" providerId="ADAL" clId="{853A3950-CF98-4EAD-B0C6-7B83D7DACEB4}" dt="2024-10-14T09:43:55.313" v="6179" actId="1035"/>
          <ac:spMkLst>
            <pc:docMk/>
            <pc:sldMk cId="3527730487" sldId="410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853A3950-CF98-4EAD-B0C6-7B83D7DACEB4}" dt="2024-10-14T09:45:18.972" v="6183" actId="14100"/>
          <ac:graphicFrameMkLst>
            <pc:docMk/>
            <pc:sldMk cId="3527730487" sldId="410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52:32.084" v="6207" actId="207"/>
        <pc:sldMkLst>
          <pc:docMk/>
          <pc:sldMk cId="3591225091" sldId="411"/>
        </pc:sldMkLst>
        <pc:spChg chg="mod">
          <ac:chgData name="Sveva Francesca Zitelli" userId="6f5cf3d5-dcd2-465d-bc3f-a146971f84b3" providerId="ADAL" clId="{853A3950-CF98-4EAD-B0C6-7B83D7DACEB4}" dt="2024-10-14T09:52:32.084" v="6207" actId="207"/>
          <ac:spMkLst>
            <pc:docMk/>
            <pc:sldMk cId="3591225091" sldId="411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9:51:57.792" v="6203" actId="207"/>
          <ac:graphicFrameMkLst>
            <pc:docMk/>
            <pc:sldMk cId="3591225091" sldId="411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1:00.686" v="6129" actId="207"/>
        <pc:sldMkLst>
          <pc:docMk/>
          <pc:sldMk cId="3226432428" sldId="412"/>
        </pc:sldMkLst>
        <pc:spChg chg="mod">
          <ac:chgData name="Sveva Francesca Zitelli" userId="6f5cf3d5-dcd2-465d-bc3f-a146971f84b3" providerId="ADAL" clId="{853A3950-CF98-4EAD-B0C6-7B83D7DACEB4}" dt="2024-10-14T09:41:00.686" v="6129" actId="207"/>
          <ac:spMkLst>
            <pc:docMk/>
            <pc:sldMk cId="3226432428" sldId="412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9:39:34.062" v="6120" actId="207"/>
          <ac:graphicFrameMkLst>
            <pc:docMk/>
            <pc:sldMk cId="3226432428" sldId="412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1:06.082" v="6130" actId="207"/>
        <pc:sldMkLst>
          <pc:docMk/>
          <pc:sldMk cId="3632315535" sldId="413"/>
        </pc:sldMkLst>
        <pc:spChg chg="mod">
          <ac:chgData name="Sveva Francesca Zitelli" userId="6f5cf3d5-dcd2-465d-bc3f-a146971f84b3" providerId="ADAL" clId="{853A3950-CF98-4EAD-B0C6-7B83D7DACEB4}" dt="2024-10-14T09:41:06.082" v="6130" actId="207"/>
          <ac:spMkLst>
            <pc:docMk/>
            <pc:sldMk cId="3632315535" sldId="413"/>
            <ac:spMk id="5" creationId="{126B6AC7-3093-8371-621C-38921E7FCF45}"/>
          </ac:spMkLst>
        </pc:spChg>
        <pc:graphicFrameChg chg="modGraphic">
          <ac:chgData name="Sveva Francesca Zitelli" userId="6f5cf3d5-dcd2-465d-bc3f-a146971f84b3" providerId="ADAL" clId="{853A3950-CF98-4EAD-B0C6-7B83D7DACEB4}" dt="2024-10-14T09:39:42.852" v="6121" actId="207"/>
          <ac:graphicFrameMkLst>
            <pc:docMk/>
            <pc:sldMk cId="3632315535" sldId="413"/>
            <ac:graphicFrameMk id="4" creationId="{534535DF-C64A-B5E8-D46D-FCE4D2C6AD5B}"/>
          </ac:graphicFrameMkLst>
        </pc:graphicFrameChg>
      </pc:sldChg>
      <pc:sldChg chg="modSp mod ord">
        <pc:chgData name="Sveva Francesca Zitelli" userId="6f5cf3d5-dcd2-465d-bc3f-a146971f84b3" providerId="ADAL" clId="{853A3950-CF98-4EAD-B0C6-7B83D7DACEB4}" dt="2024-10-14T09:46:45.177" v="6185" actId="14100"/>
        <pc:sldMkLst>
          <pc:docMk/>
          <pc:sldMk cId="2377271173" sldId="414"/>
        </pc:sldMkLst>
        <pc:spChg chg="mod">
          <ac:chgData name="Sveva Francesca Zitelli" userId="6f5cf3d5-dcd2-465d-bc3f-a146971f84b3" providerId="ADAL" clId="{853A3950-CF98-4EAD-B0C6-7B83D7DACEB4}" dt="2024-10-14T09:41:11.442" v="6131" actId="207"/>
          <ac:spMkLst>
            <pc:docMk/>
            <pc:sldMk cId="2377271173" sldId="414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853A3950-CF98-4EAD-B0C6-7B83D7DACEB4}" dt="2024-10-14T09:46:45.177" v="6185" actId="14100"/>
          <ac:graphicFrameMkLst>
            <pc:docMk/>
            <pc:sldMk cId="2377271173" sldId="414"/>
            <ac:graphicFrameMk id="4" creationId="{534535DF-C64A-B5E8-D46D-FCE4D2C6AD5B}"/>
          </ac:graphicFrameMkLst>
        </pc:graphicFrameChg>
      </pc:sldChg>
      <pc:sldChg chg="add">
        <pc:chgData name="Sveva Francesca Zitelli" userId="6f5cf3d5-dcd2-465d-bc3f-a146971f84b3" providerId="ADAL" clId="{853A3950-CF98-4EAD-B0C6-7B83D7DACEB4}" dt="2024-10-08T08:32:58.734" v="0" actId="2890"/>
        <pc:sldMkLst>
          <pc:docMk/>
          <pc:sldMk cId="2929650414" sldId="415"/>
        </pc:sldMkLst>
      </pc:sldChg>
      <pc:sldChg chg="addSp delSp modSp add del mod">
        <pc:chgData name="Sveva Francesca Zitelli" userId="6f5cf3d5-dcd2-465d-bc3f-a146971f84b3" providerId="ADAL" clId="{853A3950-CF98-4EAD-B0C6-7B83D7DACEB4}" dt="2024-10-10T16:14:39.990" v="5169" actId="2696"/>
        <pc:sldMkLst>
          <pc:docMk/>
          <pc:sldMk cId="1938325339" sldId="416"/>
        </pc:sldMkLst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" creationId="{BEDAD8D8-ED4A-6F5B-4A10-8D4AE2320A86}"/>
          </ac:spMkLst>
        </pc:spChg>
        <pc:spChg chg="add mod">
          <ac:chgData name="Sveva Francesca Zitelli" userId="6f5cf3d5-dcd2-465d-bc3f-a146971f84b3" providerId="ADAL" clId="{853A3950-CF98-4EAD-B0C6-7B83D7DACEB4}" dt="2024-10-08T12:49:48.838" v="1085" actId="255"/>
          <ac:spMkLst>
            <pc:docMk/>
            <pc:sldMk cId="1938325339" sldId="416"/>
            <ac:spMk id="4" creationId="{7D64DCF3-0C54-A886-C188-273161F7FE80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6" creationId="{355DD144-74D1-BCA8-AB33-A575B2059E5A}"/>
          </ac:spMkLst>
        </pc:spChg>
        <pc:spChg chg="mod">
          <ac:chgData name="Sveva Francesca Zitelli" userId="6f5cf3d5-dcd2-465d-bc3f-a146971f84b3" providerId="ADAL" clId="{853A3950-CF98-4EAD-B0C6-7B83D7DACEB4}" dt="2024-10-10T15:59:24.962" v="4825"/>
          <ac:spMkLst>
            <pc:docMk/>
            <pc:sldMk cId="1938325339" sldId="416"/>
            <ac:spMk id="7" creationId="{A945009A-0B9A-0810-8592-2ACF8F885811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7" creationId="{FF25A89C-2AA6-888A-CA7B-AD3009F18CA8}"/>
          </ac:spMkLst>
        </pc:spChg>
        <pc:spChg chg="mod">
          <ac:chgData name="Sveva Francesca Zitelli" userId="6f5cf3d5-dcd2-465d-bc3f-a146971f84b3" providerId="ADAL" clId="{853A3950-CF98-4EAD-B0C6-7B83D7DACEB4}" dt="2024-10-10T15:59:24.962" v="4825"/>
          <ac:spMkLst>
            <pc:docMk/>
            <pc:sldMk cId="1938325339" sldId="416"/>
            <ac:spMk id="8" creationId="{3B8F543B-5715-B554-5D99-25296E14B512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8" creationId="{B73EF223-B9A1-3FEF-C614-F39F253DCB54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9" creationId="{313961E2-6D37-67BC-9114-CC5D64BEAFF6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0" creationId="{245C20D8-75BE-9366-AEDC-7DF1732FABCE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1" creationId="{47329685-26FF-507A-EC40-D8325230E258}"/>
          </ac:spMkLst>
        </pc:spChg>
        <pc:spChg chg="add mod">
          <ac:chgData name="Sveva Francesca Zitelli" userId="6f5cf3d5-dcd2-465d-bc3f-a146971f84b3" providerId="ADAL" clId="{853A3950-CF98-4EAD-B0C6-7B83D7DACEB4}" dt="2024-10-08T16:53:17.189" v="1130" actId="242"/>
          <ac:spMkLst>
            <pc:docMk/>
            <pc:sldMk cId="1938325339" sldId="416"/>
            <ac:spMk id="13" creationId="{8DC256D4-D0F0-97EC-8757-D43AF377096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4" creationId="{33D7395F-EE2B-4915-AB1A-3A656BFD92D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5" creationId="{43DD74DA-DD23-4A09-84A9-F5357F6CABD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6" creationId="{84FF8F56-D9A2-478C-8C81-E20F38D3E98A}"/>
          </ac:spMkLst>
        </pc:spChg>
        <pc:spChg chg="add mod">
          <ac:chgData name="Sveva Francesca Zitelli" userId="6f5cf3d5-dcd2-465d-bc3f-a146971f84b3" providerId="ADAL" clId="{853A3950-CF98-4EAD-B0C6-7B83D7DACEB4}" dt="2024-10-08T16:53:17.189" v="1130" actId="242"/>
          <ac:spMkLst>
            <pc:docMk/>
            <pc:sldMk cId="1938325339" sldId="416"/>
            <ac:spMk id="17" creationId="{0044C474-6DF3-5346-F402-3077976194C1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8" creationId="{7B3242C2-387E-4E63-ADA6-A15BB405B58C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19" creationId="{D1D9D5E1-4A14-4A70-8BC4-F940C1F1491F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0" creationId="{9588F268-4365-4EE9-86C9-F86CEF585E84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1" creationId="{B656299F-69CA-74FC-3537-0114B0EA1E4D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2" creationId="{ABB7DB3B-6533-42AE-88B6-E2F2B913DD25}"/>
          </ac:spMkLst>
        </pc:spChg>
        <pc:spChg chg="mod">
          <ac:chgData name="Sveva Francesca Zitelli" userId="6f5cf3d5-dcd2-465d-bc3f-a146971f84b3" providerId="ADAL" clId="{853A3950-CF98-4EAD-B0C6-7B83D7DACEB4}" dt="2024-10-10T15:59:58.569" v="4860" actId="20577"/>
          <ac:spMkLst>
            <pc:docMk/>
            <pc:sldMk cId="1938325339" sldId="416"/>
            <ac:spMk id="23" creationId="{15A91D87-E7FF-1A93-ED4E-5624C1C76419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3" creationId="{71989F8E-C9B6-D173-1577-A27AEF6F63E2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4" creationId="{31B47DBC-28B1-4753-B89A-02B21339532C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5" creationId="{19F3609F-9789-4E22-BE3B-95284726D196}"/>
          </ac:spMkLst>
        </pc:spChg>
        <pc:spChg chg="mod">
          <ac:chgData name="Sveva Francesca Zitelli" userId="6f5cf3d5-dcd2-465d-bc3f-a146971f84b3" providerId="ADAL" clId="{853A3950-CF98-4EAD-B0C6-7B83D7DACEB4}" dt="2024-10-10T16:00:24.711" v="4886"/>
          <ac:spMkLst>
            <pc:docMk/>
            <pc:sldMk cId="1938325339" sldId="416"/>
            <ac:spMk id="25" creationId="{B9487236-FCDF-4420-D1D2-DEE51A6A21CC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6" creationId="{23BE17CF-F78F-11B9-78AF-06E8F3FF43D5}"/>
          </ac:spMkLst>
        </pc:spChg>
        <pc:spChg chg="mod">
          <ac:chgData name="Sveva Francesca Zitelli" userId="6f5cf3d5-dcd2-465d-bc3f-a146971f84b3" providerId="ADAL" clId="{853A3950-CF98-4EAD-B0C6-7B83D7DACEB4}" dt="2024-10-10T16:00:24.711" v="4886"/>
          <ac:spMkLst>
            <pc:docMk/>
            <pc:sldMk cId="1938325339" sldId="416"/>
            <ac:spMk id="26" creationId="{7F91FE96-5A83-C745-4417-5CF87FB694F1}"/>
          </ac:spMkLst>
        </pc:spChg>
        <pc:spChg chg="mod">
          <ac:chgData name="Sveva Francesca Zitelli" userId="6f5cf3d5-dcd2-465d-bc3f-a146971f84b3" providerId="ADAL" clId="{853A3950-CF98-4EAD-B0C6-7B83D7DACEB4}" dt="2024-10-10T16:02:51.402" v="4915" actId="20577"/>
          <ac:spMkLst>
            <pc:docMk/>
            <pc:sldMk cId="1938325339" sldId="416"/>
            <ac:spMk id="27" creationId="{54081FBE-A490-9A66-D2C0-74057ABA8F8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7" creationId="{67F0F080-28D9-4CD1-AEE1-78F3AB741EA6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28" creationId="{BD72B763-623E-406D-8010-68FCE8D62AC4}"/>
          </ac:spMkLst>
        </pc:spChg>
        <pc:spChg chg="add mod">
          <ac:chgData name="Sveva Francesca Zitelli" userId="6f5cf3d5-dcd2-465d-bc3f-a146971f84b3" providerId="ADAL" clId="{853A3950-CF98-4EAD-B0C6-7B83D7DACEB4}" dt="2024-10-09T08:24:42.115" v="1174" actId="164"/>
          <ac:spMkLst>
            <pc:docMk/>
            <pc:sldMk cId="1938325339" sldId="416"/>
            <ac:spMk id="29" creationId="{CCBB2BCE-06B4-BB1F-D5A8-81EE570117C9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0" creationId="{D9BBD80B-AB36-47E5-BC39-4722C659170D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1" creationId="{DE70F633-1F44-4B8D-8BED-EBC617E26715}"/>
          </ac:spMkLst>
        </pc:spChg>
        <pc:spChg chg="add mod">
          <ac:chgData name="Sveva Francesca Zitelli" userId="6f5cf3d5-dcd2-465d-bc3f-a146971f84b3" providerId="ADAL" clId="{853A3950-CF98-4EAD-B0C6-7B83D7DACEB4}" dt="2024-10-09T08:24:42.115" v="1174" actId="164"/>
          <ac:spMkLst>
            <pc:docMk/>
            <pc:sldMk cId="1938325339" sldId="416"/>
            <ac:spMk id="32" creationId="{B652EAF6-2EF9-C751-7E27-040C41CDE92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3" creationId="{6FA6E0FE-C7BC-47B2-AE61-6CE18F415394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4" creationId="{AFC90058-B8B6-4458-844C-66BECADEDD58}"/>
          </ac:spMkLst>
        </pc:spChg>
        <pc:spChg chg="add mod">
          <ac:chgData name="Sveva Francesca Zitelli" userId="6f5cf3d5-dcd2-465d-bc3f-a146971f84b3" providerId="ADAL" clId="{853A3950-CF98-4EAD-B0C6-7B83D7DACEB4}" dt="2024-10-09T08:24:42.115" v="1174" actId="164"/>
          <ac:spMkLst>
            <pc:docMk/>
            <pc:sldMk cId="1938325339" sldId="416"/>
            <ac:spMk id="35" creationId="{C9E1FB57-0739-DC05-9195-61A1FB868815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6" creationId="{7591EC55-B6EF-4B7D-B0C5-C79DABB5F5A9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7" creationId="{F01D3D74-CB5C-452F-8CDC-CFE5E217FF64}"/>
          </ac:spMkLst>
        </pc:spChg>
        <pc:spChg chg="add mod">
          <ac:chgData name="Sveva Francesca Zitelli" userId="6f5cf3d5-dcd2-465d-bc3f-a146971f84b3" providerId="ADAL" clId="{853A3950-CF98-4EAD-B0C6-7B83D7DACEB4}" dt="2024-10-09T08:24:51.364" v="1175" actId="164"/>
          <ac:spMkLst>
            <pc:docMk/>
            <pc:sldMk cId="1938325339" sldId="416"/>
            <ac:spMk id="38" creationId="{9F1CFF56-9AD5-BB19-F919-8664F9389B1E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39" creationId="{744FBE18-98A8-4C93-B4D8-C31566F8DE23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0" creationId="{266D6399-9136-4C2B-BE0A-DE69F5DEFE6A}"/>
          </ac:spMkLst>
        </pc:spChg>
        <pc:spChg chg="add mod">
          <ac:chgData name="Sveva Francesca Zitelli" userId="6f5cf3d5-dcd2-465d-bc3f-a146971f84b3" providerId="ADAL" clId="{853A3950-CF98-4EAD-B0C6-7B83D7DACEB4}" dt="2024-10-09T08:24:51.364" v="1175" actId="164"/>
          <ac:spMkLst>
            <pc:docMk/>
            <pc:sldMk cId="1938325339" sldId="416"/>
            <ac:spMk id="41" creationId="{BFE291E1-A125-BAF1-BD0E-3917150AD1B0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2" creationId="{AB43483A-D3F6-4B07-A722-3045AF0C8B78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3" creationId="{344A5859-EE5B-420C-A113-29D58507C626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4" creationId="{CFC30D9D-A2B0-4135-A425-BC814B13020B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5" creationId="{A68F0771-888D-4BDB-A4D0-E258023DE4DD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6" creationId="{E74D7AB9-548C-4184-9D2D-1D3E4F42D300}"/>
          </ac:spMkLst>
        </pc:spChg>
        <pc:spChg chg="add mod">
          <ac:chgData name="Sveva Francesca Zitelli" userId="6f5cf3d5-dcd2-465d-bc3f-a146971f84b3" providerId="ADAL" clId="{853A3950-CF98-4EAD-B0C6-7B83D7DACEB4}" dt="2024-10-09T08:24:51.364" v="1175" actId="164"/>
          <ac:spMkLst>
            <pc:docMk/>
            <pc:sldMk cId="1938325339" sldId="416"/>
            <ac:spMk id="47" creationId="{F22AE2A5-5736-F5CF-644E-DCAAC2817396}"/>
          </ac:spMkLst>
        </pc:spChg>
        <pc:spChg chg="add mod">
          <ac:chgData name="Sveva Francesca Zitelli" userId="6f5cf3d5-dcd2-465d-bc3f-a146971f84b3" providerId="ADAL" clId="{853A3950-CF98-4EAD-B0C6-7B83D7DACEB4}" dt="2024-10-09T08:25:00.060" v="1176" actId="164"/>
          <ac:spMkLst>
            <pc:docMk/>
            <pc:sldMk cId="1938325339" sldId="416"/>
            <ac:spMk id="48" creationId="{C5A2AF81-1F36-9551-1180-A0801AD0C38A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49" creationId="{8DE7778F-B017-4FE2-A5CA-E222A161866A}"/>
          </ac:spMkLst>
        </pc:spChg>
        <pc:spChg chg="add mod">
          <ac:chgData name="Sveva Francesca Zitelli" userId="6f5cf3d5-dcd2-465d-bc3f-a146971f84b3" providerId="ADAL" clId="{853A3950-CF98-4EAD-B0C6-7B83D7DACEB4}" dt="2024-10-09T08:25:00.060" v="1176" actId="164"/>
          <ac:spMkLst>
            <pc:docMk/>
            <pc:sldMk cId="1938325339" sldId="416"/>
            <ac:spMk id="50" creationId="{EDC35C30-D43A-9CA1-92F2-201DFA2AAE04}"/>
          </ac:spMkLst>
        </pc:spChg>
        <pc:spChg chg="add mod">
          <ac:chgData name="Sveva Francesca Zitelli" userId="6f5cf3d5-dcd2-465d-bc3f-a146971f84b3" providerId="ADAL" clId="{853A3950-CF98-4EAD-B0C6-7B83D7DACEB4}" dt="2024-10-09T08:25:00.060" v="1176" actId="164"/>
          <ac:spMkLst>
            <pc:docMk/>
            <pc:sldMk cId="1938325339" sldId="416"/>
            <ac:spMk id="51" creationId="{BD21FF5D-A6AB-2235-7B6C-27ABBAD555BC}"/>
          </ac:spMkLst>
        </pc:spChg>
        <pc:spChg chg="add mod">
          <ac:chgData name="Sveva Francesca Zitelli" userId="6f5cf3d5-dcd2-465d-bc3f-a146971f84b3" providerId="ADAL" clId="{853A3950-CF98-4EAD-B0C6-7B83D7DACEB4}" dt="2024-10-09T08:25:09.350" v="1177" actId="164"/>
          <ac:spMkLst>
            <pc:docMk/>
            <pc:sldMk cId="1938325339" sldId="416"/>
            <ac:spMk id="52" creationId="{A109D043-767B-18D7-44A3-3B386F972ED9}"/>
          </ac:spMkLst>
        </pc:spChg>
        <pc:spChg chg="add mod">
          <ac:chgData name="Sveva Francesca Zitelli" userId="6f5cf3d5-dcd2-465d-bc3f-a146971f84b3" providerId="ADAL" clId="{853A3950-CF98-4EAD-B0C6-7B83D7DACEB4}" dt="2024-10-09T08:25:09.350" v="1177" actId="164"/>
          <ac:spMkLst>
            <pc:docMk/>
            <pc:sldMk cId="1938325339" sldId="416"/>
            <ac:spMk id="53" creationId="{E18ABCF6-11F8-17CF-9029-93A2A2F24381}"/>
          </ac:spMkLst>
        </pc:spChg>
        <pc:spChg chg="add mod">
          <ac:chgData name="Sveva Francesca Zitelli" userId="6f5cf3d5-dcd2-465d-bc3f-a146971f84b3" providerId="ADAL" clId="{853A3950-CF98-4EAD-B0C6-7B83D7DACEB4}" dt="2024-10-09T08:26:38.212" v="1187" actId="164"/>
          <ac:spMkLst>
            <pc:docMk/>
            <pc:sldMk cId="1938325339" sldId="416"/>
            <ac:spMk id="54" creationId="{750C2CF7-B80D-F46E-8DCE-D4FF00978D1E}"/>
          </ac:spMkLst>
        </pc:spChg>
        <pc:spChg chg="add mod">
          <ac:chgData name="Sveva Francesca Zitelli" userId="6f5cf3d5-dcd2-465d-bc3f-a146971f84b3" providerId="ADAL" clId="{853A3950-CF98-4EAD-B0C6-7B83D7DACEB4}" dt="2024-10-10T16:02:32.959" v="4913"/>
          <ac:spMkLst>
            <pc:docMk/>
            <pc:sldMk cId="1938325339" sldId="416"/>
            <ac:spMk id="55" creationId="{1855C48E-4D77-1A9D-BB82-D923DBDEBFD1}"/>
          </ac:spMkLst>
        </pc:spChg>
        <pc:spChg chg="add mod">
          <ac:chgData name="Sveva Francesca Zitelli" userId="6f5cf3d5-dcd2-465d-bc3f-a146971f84b3" providerId="ADAL" clId="{853A3950-CF98-4EAD-B0C6-7B83D7DACEB4}" dt="2024-10-09T08:25:18.614" v="1178" actId="164"/>
          <ac:spMkLst>
            <pc:docMk/>
            <pc:sldMk cId="1938325339" sldId="416"/>
            <ac:spMk id="56" creationId="{A055F3A9-A439-BCDE-86B5-CA14C3237F8C}"/>
          </ac:spMkLst>
        </pc:spChg>
        <pc:spChg chg="add mod">
          <ac:chgData name="Sveva Francesca Zitelli" userId="6f5cf3d5-dcd2-465d-bc3f-a146971f84b3" providerId="ADAL" clId="{853A3950-CF98-4EAD-B0C6-7B83D7DACEB4}" dt="2024-10-09T08:25:18.614" v="1178" actId="164"/>
          <ac:spMkLst>
            <pc:docMk/>
            <pc:sldMk cId="1938325339" sldId="416"/>
            <ac:spMk id="57" creationId="{A3CE855D-72D1-04D8-9D86-AD5C2B72A6B1}"/>
          </ac:spMkLst>
        </pc:spChg>
        <pc:spChg chg="add mod">
          <ac:chgData name="Sveva Francesca Zitelli" userId="6f5cf3d5-dcd2-465d-bc3f-a146971f84b3" providerId="ADAL" clId="{853A3950-CF98-4EAD-B0C6-7B83D7DACEB4}" dt="2024-10-09T08:25:31.645" v="1179" actId="164"/>
          <ac:spMkLst>
            <pc:docMk/>
            <pc:sldMk cId="1938325339" sldId="416"/>
            <ac:spMk id="58" creationId="{A93FF584-E388-76D4-A1AD-C3697450A310}"/>
          </ac:spMkLst>
        </pc:spChg>
        <pc:spChg chg="add mod">
          <ac:chgData name="Sveva Francesca Zitelli" userId="6f5cf3d5-dcd2-465d-bc3f-a146971f84b3" providerId="ADAL" clId="{853A3950-CF98-4EAD-B0C6-7B83D7DACEB4}" dt="2024-10-09T08:25:31.645" v="1179" actId="164"/>
          <ac:spMkLst>
            <pc:docMk/>
            <pc:sldMk cId="1938325339" sldId="416"/>
            <ac:spMk id="59" creationId="{DD1EC810-97E6-E46D-1D0E-6946ED526C98}"/>
          </ac:spMkLst>
        </pc:spChg>
        <pc:spChg chg="del">
          <ac:chgData name="Sveva Francesca Zitelli" userId="6f5cf3d5-dcd2-465d-bc3f-a146971f84b3" providerId="ADAL" clId="{853A3950-CF98-4EAD-B0C6-7B83D7DACEB4}" dt="2024-10-08T09:50:38.459" v="561" actId="478"/>
          <ac:spMkLst>
            <pc:docMk/>
            <pc:sldMk cId="1938325339" sldId="416"/>
            <ac:spMk id="60" creationId="{62F6F14F-E8B9-41E4-BD38-46850054D31A}"/>
          </ac:spMkLst>
        </pc:spChg>
        <pc:spChg chg="add mod">
          <ac:chgData name="Sveva Francesca Zitelli" userId="6f5cf3d5-dcd2-465d-bc3f-a146971f84b3" providerId="ADAL" clId="{853A3950-CF98-4EAD-B0C6-7B83D7DACEB4}" dt="2024-10-10T16:02:57.468" v="4917" actId="20577"/>
          <ac:spMkLst>
            <pc:docMk/>
            <pc:sldMk cId="1938325339" sldId="416"/>
            <ac:spMk id="61" creationId="{86522FA5-D248-6574-6525-ABF52666FD77}"/>
          </ac:spMkLst>
        </pc:spChg>
        <pc:spChg chg="add mod topLvl">
          <ac:chgData name="Sveva Francesca Zitelli" userId="6f5cf3d5-dcd2-465d-bc3f-a146971f84b3" providerId="ADAL" clId="{853A3950-CF98-4EAD-B0C6-7B83D7DACEB4}" dt="2024-10-10T16:07:13.351" v="4977" actId="164"/>
          <ac:spMkLst>
            <pc:docMk/>
            <pc:sldMk cId="1938325339" sldId="416"/>
            <ac:spMk id="62" creationId="{0805126E-5134-371F-7329-D7FEB27A61B0}"/>
          </ac:spMkLst>
        </pc:spChg>
        <pc:spChg chg="add mod topLvl">
          <ac:chgData name="Sveva Francesca Zitelli" userId="6f5cf3d5-dcd2-465d-bc3f-a146971f84b3" providerId="ADAL" clId="{853A3950-CF98-4EAD-B0C6-7B83D7DACEB4}" dt="2024-10-10T16:07:13.351" v="4977" actId="164"/>
          <ac:spMkLst>
            <pc:docMk/>
            <pc:sldMk cId="1938325339" sldId="416"/>
            <ac:spMk id="63" creationId="{55C349E6-0ABC-E629-B3A6-7F4D923C2BE3}"/>
          </ac:spMkLst>
        </pc:spChg>
        <pc:spChg chg="add del mod topLvl">
          <ac:chgData name="Sveva Francesca Zitelli" userId="6f5cf3d5-dcd2-465d-bc3f-a146971f84b3" providerId="ADAL" clId="{853A3950-CF98-4EAD-B0C6-7B83D7DACEB4}" dt="2024-10-10T16:07:13.351" v="4977" actId="164"/>
          <ac:spMkLst>
            <pc:docMk/>
            <pc:sldMk cId="1938325339" sldId="416"/>
            <ac:spMk id="64" creationId="{CA4BB75E-26A8-2E7E-41B5-A3A86E84CE39}"/>
          </ac:spMkLst>
        </pc:spChg>
        <pc:spChg chg="add mod topLvl">
          <ac:chgData name="Sveva Francesca Zitelli" userId="6f5cf3d5-dcd2-465d-bc3f-a146971f84b3" providerId="ADAL" clId="{853A3950-CF98-4EAD-B0C6-7B83D7DACEB4}" dt="2024-10-10T16:07:56.183" v="4983" actId="164"/>
          <ac:spMkLst>
            <pc:docMk/>
            <pc:sldMk cId="1938325339" sldId="416"/>
            <ac:spMk id="65" creationId="{94CF442B-6136-02C0-13FE-7963C2E4A7E7}"/>
          </ac:spMkLst>
        </pc:spChg>
        <pc:spChg chg="add mod topLvl">
          <ac:chgData name="Sveva Francesca Zitelli" userId="6f5cf3d5-dcd2-465d-bc3f-a146971f84b3" providerId="ADAL" clId="{853A3950-CF98-4EAD-B0C6-7B83D7DACEB4}" dt="2024-10-10T16:07:56.183" v="4983" actId="164"/>
          <ac:spMkLst>
            <pc:docMk/>
            <pc:sldMk cId="1938325339" sldId="416"/>
            <ac:spMk id="66" creationId="{E083A2A6-9142-4E12-0860-BCCEE819D005}"/>
          </ac:spMkLst>
        </pc:spChg>
        <pc:spChg chg="add mod topLvl">
          <ac:chgData name="Sveva Francesca Zitelli" userId="6f5cf3d5-dcd2-465d-bc3f-a146971f84b3" providerId="ADAL" clId="{853A3950-CF98-4EAD-B0C6-7B83D7DACEB4}" dt="2024-10-10T16:07:56.183" v="4983" actId="164"/>
          <ac:spMkLst>
            <pc:docMk/>
            <pc:sldMk cId="1938325339" sldId="416"/>
            <ac:spMk id="67" creationId="{508F9DC0-1453-3457-D439-5F661243BEF7}"/>
          </ac:spMkLst>
        </pc:spChg>
        <pc:spChg chg="add mod topLvl">
          <ac:chgData name="Sveva Francesca Zitelli" userId="6f5cf3d5-dcd2-465d-bc3f-a146971f84b3" providerId="ADAL" clId="{853A3950-CF98-4EAD-B0C6-7B83D7DACEB4}" dt="2024-10-10T16:07:25.948" v="4979" actId="164"/>
          <ac:spMkLst>
            <pc:docMk/>
            <pc:sldMk cId="1938325339" sldId="416"/>
            <ac:spMk id="68" creationId="{81FA96DF-D5D3-0F1E-5B26-BB43D6ABFDAF}"/>
          </ac:spMkLst>
        </pc:spChg>
        <pc:spChg chg="add mod topLvl">
          <ac:chgData name="Sveva Francesca Zitelli" userId="6f5cf3d5-dcd2-465d-bc3f-a146971f84b3" providerId="ADAL" clId="{853A3950-CF98-4EAD-B0C6-7B83D7DACEB4}" dt="2024-10-10T16:07:25.948" v="4979" actId="164"/>
          <ac:spMkLst>
            <pc:docMk/>
            <pc:sldMk cId="1938325339" sldId="416"/>
            <ac:spMk id="69" creationId="{CBAA934A-0E75-B1AB-5425-126C3274B300}"/>
          </ac:spMkLst>
        </pc:spChg>
        <pc:spChg chg="add mod topLvl">
          <ac:chgData name="Sveva Francesca Zitelli" userId="6f5cf3d5-dcd2-465d-bc3f-a146971f84b3" providerId="ADAL" clId="{853A3950-CF98-4EAD-B0C6-7B83D7DACEB4}" dt="2024-10-10T16:07:25.948" v="4979" actId="164"/>
          <ac:spMkLst>
            <pc:docMk/>
            <pc:sldMk cId="1938325339" sldId="416"/>
            <ac:spMk id="70" creationId="{1788378D-D1DB-81E8-0670-9F7DF33C3053}"/>
          </ac:spMkLst>
        </pc:spChg>
        <pc:spChg chg="add mod">
          <ac:chgData name="Sveva Francesca Zitelli" userId="6f5cf3d5-dcd2-465d-bc3f-a146971f84b3" providerId="ADAL" clId="{853A3950-CF98-4EAD-B0C6-7B83D7DACEB4}" dt="2024-10-09T08:26:02.217" v="1183" actId="164"/>
          <ac:spMkLst>
            <pc:docMk/>
            <pc:sldMk cId="1938325339" sldId="416"/>
            <ac:spMk id="71" creationId="{7F41EFFB-7FB3-0AF9-D86E-3DA7D0EA48F4}"/>
          </ac:spMkLst>
        </pc:spChg>
        <pc:spChg chg="add mod">
          <ac:chgData name="Sveva Francesca Zitelli" userId="6f5cf3d5-dcd2-465d-bc3f-a146971f84b3" providerId="ADAL" clId="{853A3950-CF98-4EAD-B0C6-7B83D7DACEB4}" dt="2024-10-09T08:26:02.217" v="1183" actId="164"/>
          <ac:spMkLst>
            <pc:docMk/>
            <pc:sldMk cId="1938325339" sldId="416"/>
            <ac:spMk id="72" creationId="{EE4DC5CE-6610-D703-27E9-3F7B3353C32C}"/>
          </ac:spMkLst>
        </pc:spChg>
        <pc:spChg chg="add mod">
          <ac:chgData name="Sveva Francesca Zitelli" userId="6f5cf3d5-dcd2-465d-bc3f-a146971f84b3" providerId="ADAL" clId="{853A3950-CF98-4EAD-B0C6-7B83D7DACEB4}" dt="2024-10-10T16:03:24.052" v="4932" actId="20577"/>
          <ac:spMkLst>
            <pc:docMk/>
            <pc:sldMk cId="1938325339" sldId="416"/>
            <ac:spMk id="73" creationId="{CBF48DAF-B071-F531-88EE-C1B1D44E07E0}"/>
          </ac:spMkLst>
        </pc:spChg>
        <pc:spChg chg="add mod">
          <ac:chgData name="Sveva Francesca Zitelli" userId="6f5cf3d5-dcd2-465d-bc3f-a146971f84b3" providerId="ADAL" clId="{853A3950-CF98-4EAD-B0C6-7B83D7DACEB4}" dt="2024-10-09T08:26:09.642" v="1184" actId="164"/>
          <ac:spMkLst>
            <pc:docMk/>
            <pc:sldMk cId="1938325339" sldId="416"/>
            <ac:spMk id="74" creationId="{9D54ECE5-A882-3C0B-0449-9DA78D06E628}"/>
          </ac:spMkLst>
        </pc:spChg>
        <pc:spChg chg="add mod">
          <ac:chgData name="Sveva Francesca Zitelli" userId="6f5cf3d5-dcd2-465d-bc3f-a146971f84b3" providerId="ADAL" clId="{853A3950-CF98-4EAD-B0C6-7B83D7DACEB4}" dt="2024-10-09T08:26:09.642" v="1184" actId="164"/>
          <ac:spMkLst>
            <pc:docMk/>
            <pc:sldMk cId="1938325339" sldId="416"/>
            <ac:spMk id="75" creationId="{783A83A8-D2CC-F595-E664-C56E47E00F7F}"/>
          </ac:spMkLst>
        </pc:spChg>
        <pc:spChg chg="add mod">
          <ac:chgData name="Sveva Francesca Zitelli" userId="6f5cf3d5-dcd2-465d-bc3f-a146971f84b3" providerId="ADAL" clId="{853A3950-CF98-4EAD-B0C6-7B83D7DACEB4}" dt="2024-10-10T16:03:27.883" v="4934" actId="20577"/>
          <ac:spMkLst>
            <pc:docMk/>
            <pc:sldMk cId="1938325339" sldId="416"/>
            <ac:spMk id="76" creationId="{B7A133A0-EC6F-826A-D68C-BA82F96EDFFB}"/>
          </ac:spMkLst>
        </pc:spChg>
        <pc:grpChg chg="mod">
          <ac:chgData name="Sveva Francesca Zitelli" userId="6f5cf3d5-dcd2-465d-bc3f-a146971f84b3" providerId="ADAL" clId="{853A3950-CF98-4EAD-B0C6-7B83D7DACEB4}" dt="2024-10-10T16:06:15.316" v="4955" actId="1035"/>
          <ac:grpSpMkLst>
            <pc:docMk/>
            <pc:sldMk cId="1938325339" sldId="416"/>
            <ac:grpSpMk id="2" creationId="{95F09498-126D-3B7A-BB6B-A433ED63AB5F}"/>
          </ac:grpSpMkLst>
        </pc:grpChg>
        <pc:grpChg chg="add mod">
          <ac:chgData name="Sveva Francesca Zitelli" userId="6f5cf3d5-dcd2-465d-bc3f-a146971f84b3" providerId="ADAL" clId="{853A3950-CF98-4EAD-B0C6-7B83D7DACEB4}" dt="2024-10-10T16:00:08.529" v="4865" actId="1036"/>
          <ac:grpSpMkLst>
            <pc:docMk/>
            <pc:sldMk cId="1938325339" sldId="416"/>
            <ac:grpSpMk id="6" creationId="{607414A2-2164-788C-1AD4-FFA8797DEAE2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9" creationId="{AC8073C4-BEA9-B10B-6DEE-A903E71A51A7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10" creationId="{D147CE83-1942-5D13-6A29-33DBD21013D9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11" creationId="{45AF348F-2CB9-836E-B46F-695F2F833B27}"/>
          </ac:grpSpMkLst>
        </pc:grpChg>
        <pc:grpChg chg="add mod">
          <ac:chgData name="Sveva Francesca Zitelli" userId="6f5cf3d5-dcd2-465d-bc3f-a146971f84b3" providerId="ADAL" clId="{853A3950-CF98-4EAD-B0C6-7B83D7DACEB4}" dt="2024-10-09T08:26:38.212" v="1187" actId="164"/>
          <ac:grpSpMkLst>
            <pc:docMk/>
            <pc:sldMk cId="1938325339" sldId="416"/>
            <ac:grpSpMk id="12" creationId="{A5839F95-57C1-CB0B-9483-BC23AEC9B088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14" creationId="{43632A46-B6E8-91FB-04C0-6918CDDFF432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15" creationId="{50F3113D-7B8C-8153-FF51-EE76278A33D3}"/>
          </ac:grpSpMkLst>
        </pc:grpChg>
        <pc:grpChg chg="add del mod">
          <ac:chgData name="Sveva Francesca Zitelli" userId="6f5cf3d5-dcd2-465d-bc3f-a146971f84b3" providerId="ADAL" clId="{853A3950-CF98-4EAD-B0C6-7B83D7DACEB4}" dt="2024-10-10T16:07:10.097" v="4976" actId="165"/>
          <ac:grpSpMkLst>
            <pc:docMk/>
            <pc:sldMk cId="1938325339" sldId="416"/>
            <ac:grpSpMk id="16" creationId="{59A1012F-6D37-C915-13E4-34C45092807F}"/>
          </ac:grpSpMkLst>
        </pc:grpChg>
        <pc:grpChg chg="add del mod">
          <ac:chgData name="Sveva Francesca Zitelli" userId="6f5cf3d5-dcd2-465d-bc3f-a146971f84b3" providerId="ADAL" clId="{853A3950-CF98-4EAD-B0C6-7B83D7DACEB4}" dt="2024-10-10T16:06:55.785" v="4974" actId="165"/>
          <ac:grpSpMkLst>
            <pc:docMk/>
            <pc:sldMk cId="1938325339" sldId="416"/>
            <ac:grpSpMk id="18" creationId="{DDD48783-2C26-2718-8B0D-5455399EA308}"/>
          </ac:grpSpMkLst>
        </pc:grpChg>
        <pc:grpChg chg="add del mod">
          <ac:chgData name="Sveva Francesca Zitelli" userId="6f5cf3d5-dcd2-465d-bc3f-a146971f84b3" providerId="ADAL" clId="{853A3950-CF98-4EAD-B0C6-7B83D7DACEB4}" dt="2024-10-10T16:07:21.027" v="4978" actId="165"/>
          <ac:grpSpMkLst>
            <pc:docMk/>
            <pc:sldMk cId="1938325339" sldId="416"/>
            <ac:grpSpMk id="19" creationId="{E3CCF200-472F-B13A-0522-68159976E195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20" creationId="{22C04C34-00CA-0A24-14E7-5632AB704085}"/>
          </ac:grpSpMkLst>
        </pc:grpChg>
        <pc:grpChg chg="add mod">
          <ac:chgData name="Sveva Francesca Zitelli" userId="6f5cf3d5-dcd2-465d-bc3f-a146971f84b3" providerId="ADAL" clId="{853A3950-CF98-4EAD-B0C6-7B83D7DACEB4}" dt="2024-10-10T16:06:48.378" v="4973" actId="1035"/>
          <ac:grpSpMkLst>
            <pc:docMk/>
            <pc:sldMk cId="1938325339" sldId="416"/>
            <ac:grpSpMk id="21" creationId="{FE6E7091-83A2-96C9-0DC5-A1733E2D6EC8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22" creationId="{DBCB2807-0905-7A07-8FD2-09551DFB1C6C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24" creationId="{57A15737-1506-AAE1-07C9-C4D3B148572C}"/>
          </ac:grpSpMkLst>
        </pc:grpChg>
        <pc:grpChg chg="add del mod">
          <ac:chgData name="Sveva Francesca Zitelli" userId="6f5cf3d5-dcd2-465d-bc3f-a146971f84b3" providerId="ADAL" clId="{853A3950-CF98-4EAD-B0C6-7B83D7DACEB4}" dt="2024-10-10T16:07:47.656" v="4982" actId="165"/>
          <ac:grpSpMkLst>
            <pc:docMk/>
            <pc:sldMk cId="1938325339" sldId="416"/>
            <ac:grpSpMk id="28" creationId="{5B412BB1-C373-6C40-049B-61ECBF565C20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30" creationId="{E184E67C-B87F-478E-AB2C-58BAFDA8E0CA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31" creationId="{BEA952EF-F11A-C26D-6C33-DBC8D2886BCB}"/>
          </ac:grpSpMkLst>
        </pc:grpChg>
        <pc:grpChg chg="add mod">
          <ac:chgData name="Sveva Francesca Zitelli" userId="6f5cf3d5-dcd2-465d-bc3f-a146971f84b3" providerId="ADAL" clId="{853A3950-CF98-4EAD-B0C6-7B83D7DACEB4}" dt="2024-10-10T16:08:07.981" v="4985" actId="465"/>
          <ac:grpSpMkLst>
            <pc:docMk/>
            <pc:sldMk cId="1938325339" sldId="416"/>
            <ac:grpSpMk id="33" creationId="{53160B1D-BB70-4655-B532-694E844E8D11}"/>
          </ac:grpSpMkLst>
        </pc:grpChg>
        <pc:picChg chg="del">
          <ac:chgData name="Sveva Francesca Zitelli" userId="6f5cf3d5-dcd2-465d-bc3f-a146971f84b3" providerId="ADAL" clId="{853A3950-CF98-4EAD-B0C6-7B83D7DACEB4}" dt="2024-10-08T09:50:38.459" v="561" actId="478"/>
          <ac:picMkLst>
            <pc:docMk/>
            <pc:sldMk cId="1938325339" sldId="416"/>
            <ac:picMk id="12" creationId="{D640F663-1067-A481-EF58-667ADA2127D2}"/>
          </ac:picMkLst>
        </pc:picChg>
        <pc:picChg chg="add mod">
          <ac:chgData name="Sveva Francesca Zitelli" userId="6f5cf3d5-dcd2-465d-bc3f-a146971f84b3" providerId="ADAL" clId="{853A3950-CF98-4EAD-B0C6-7B83D7DACEB4}" dt="2024-10-08T10:34:23.130" v="889" actId="1036"/>
          <ac:picMkLst>
            <pc:docMk/>
            <pc:sldMk cId="1938325339" sldId="416"/>
            <ac:picMk id="77" creationId="{612643C5-64EE-88AD-6349-BB4B71E306BC}"/>
          </ac:picMkLst>
        </pc:picChg>
      </pc:sldChg>
      <pc:sldChg chg="modSp add del mod">
        <pc:chgData name="Sveva Francesca Zitelli" userId="6f5cf3d5-dcd2-465d-bc3f-a146971f84b3" providerId="ADAL" clId="{853A3950-CF98-4EAD-B0C6-7B83D7DACEB4}" dt="2024-10-09T08:27:23.164" v="1192" actId="2696"/>
        <pc:sldMkLst>
          <pc:docMk/>
          <pc:sldMk cId="2439931781" sldId="417"/>
        </pc:sldMkLst>
        <pc:spChg chg="mod">
          <ac:chgData name="Sveva Francesca Zitelli" userId="6f5cf3d5-dcd2-465d-bc3f-a146971f84b3" providerId="ADAL" clId="{853A3950-CF98-4EAD-B0C6-7B83D7DACEB4}" dt="2024-10-08T10:35:13.091" v="912" actId="207"/>
          <ac:spMkLst>
            <pc:docMk/>
            <pc:sldMk cId="2439931781" sldId="417"/>
            <ac:spMk id="4" creationId="{7D64DCF3-0C54-A886-C188-273161F7FE80}"/>
          </ac:spMkLst>
        </pc:spChg>
        <pc:spChg chg="mod">
          <ac:chgData name="Sveva Francesca Zitelli" userId="6f5cf3d5-dcd2-465d-bc3f-a146971f84b3" providerId="ADAL" clId="{853A3950-CF98-4EAD-B0C6-7B83D7DACEB4}" dt="2024-10-08T10:35:16.538" v="913" actId="208"/>
          <ac:spMkLst>
            <pc:docMk/>
            <pc:sldMk cId="2439931781" sldId="417"/>
            <ac:spMk id="13" creationId="{8DC256D4-D0F0-97EC-8757-D43AF3770965}"/>
          </ac:spMkLst>
        </pc:spChg>
        <pc:spChg chg="mod">
          <ac:chgData name="Sveva Francesca Zitelli" userId="6f5cf3d5-dcd2-465d-bc3f-a146971f84b3" providerId="ADAL" clId="{853A3950-CF98-4EAD-B0C6-7B83D7DACEB4}" dt="2024-10-08T10:35:23.708" v="914" actId="207"/>
          <ac:spMkLst>
            <pc:docMk/>
            <pc:sldMk cId="2439931781" sldId="417"/>
            <ac:spMk id="29" creationId="{CCBB2BCE-06B4-BB1F-D5A8-81EE570117C9}"/>
          </ac:spMkLst>
        </pc:spChg>
        <pc:spChg chg="mod">
          <ac:chgData name="Sveva Francesca Zitelli" userId="6f5cf3d5-dcd2-465d-bc3f-a146971f84b3" providerId="ADAL" clId="{853A3950-CF98-4EAD-B0C6-7B83D7DACEB4}" dt="2024-10-08T10:35:28.492" v="915" actId="208"/>
          <ac:spMkLst>
            <pc:docMk/>
            <pc:sldMk cId="2439931781" sldId="417"/>
            <ac:spMk id="32" creationId="{B652EAF6-2EF9-C751-7E27-040C41CDE925}"/>
          </ac:spMkLst>
        </pc:spChg>
        <pc:spChg chg="mod">
          <ac:chgData name="Sveva Francesca Zitelli" userId="6f5cf3d5-dcd2-465d-bc3f-a146971f84b3" providerId="ADAL" clId="{853A3950-CF98-4EAD-B0C6-7B83D7DACEB4}" dt="2024-10-08T16:55:19.275" v="1142" actId="242"/>
          <ac:spMkLst>
            <pc:docMk/>
            <pc:sldMk cId="2439931781" sldId="417"/>
            <ac:spMk id="35" creationId="{C9E1FB57-0739-DC05-9195-61A1FB868815}"/>
          </ac:spMkLst>
        </pc:spChg>
        <pc:picChg chg="mod">
          <ac:chgData name="Sveva Francesca Zitelli" userId="6f5cf3d5-dcd2-465d-bc3f-a146971f84b3" providerId="ADAL" clId="{853A3950-CF98-4EAD-B0C6-7B83D7DACEB4}" dt="2024-10-08T10:35:08.305" v="911" actId="1036"/>
          <ac:picMkLst>
            <pc:docMk/>
            <pc:sldMk cId="2439931781" sldId="417"/>
            <ac:picMk id="77" creationId="{612643C5-64EE-88AD-6349-BB4B71E306BC}"/>
          </ac:picMkLst>
        </pc:picChg>
      </pc:sldChg>
      <pc:sldChg chg="modSp add del mod">
        <pc:chgData name="Sveva Francesca Zitelli" userId="6f5cf3d5-dcd2-465d-bc3f-a146971f84b3" providerId="ADAL" clId="{853A3950-CF98-4EAD-B0C6-7B83D7DACEB4}" dt="2024-10-08T10:34:21.505" v="887" actId="2890"/>
        <pc:sldMkLst>
          <pc:docMk/>
          <pc:sldMk cId="3335227956" sldId="417"/>
        </pc:sldMkLst>
        <pc:spChg chg="mod">
          <ac:chgData name="Sveva Francesca Zitelli" userId="6f5cf3d5-dcd2-465d-bc3f-a146971f84b3" providerId="ADAL" clId="{853A3950-CF98-4EAD-B0C6-7B83D7DACEB4}" dt="2024-10-08T10:34:20.844" v="884" actId="207"/>
          <ac:spMkLst>
            <pc:docMk/>
            <pc:sldMk cId="3335227956" sldId="417"/>
            <ac:spMk id="2" creationId="{BEDAD8D8-ED4A-6F5B-4A10-8D4AE2320A86}"/>
          </ac:spMkLst>
        </pc:spChg>
        <pc:spChg chg="mod">
          <ac:chgData name="Sveva Francesca Zitelli" userId="6f5cf3d5-dcd2-465d-bc3f-a146971f84b3" providerId="ADAL" clId="{853A3950-CF98-4EAD-B0C6-7B83D7DACEB4}" dt="2024-10-08T10:34:20.171" v="883" actId="208"/>
          <ac:spMkLst>
            <pc:docMk/>
            <pc:sldMk cId="3335227956" sldId="417"/>
            <ac:spMk id="33" creationId="{6FA6E0FE-C7BC-47B2-AE61-6CE18F415394}"/>
          </ac:spMkLst>
        </pc:spChg>
        <pc:picChg chg="mod">
          <ac:chgData name="Sveva Francesca Zitelli" userId="6f5cf3d5-dcd2-465d-bc3f-a146971f84b3" providerId="ADAL" clId="{853A3950-CF98-4EAD-B0C6-7B83D7DACEB4}" dt="2024-10-08T10:34:21.253" v="886" actId="1036"/>
          <ac:picMkLst>
            <pc:docMk/>
            <pc:sldMk cId="3335227956" sldId="417"/>
            <ac:picMk id="12" creationId="{D640F663-1067-A481-EF58-667ADA2127D2}"/>
          </ac:picMkLst>
        </pc:picChg>
      </pc:sldChg>
      <pc:sldChg chg="addSp delSp modSp add del mod ord">
        <pc:chgData name="Sveva Francesca Zitelli" userId="6f5cf3d5-dcd2-465d-bc3f-a146971f84b3" providerId="ADAL" clId="{853A3950-CF98-4EAD-B0C6-7B83D7DACEB4}" dt="2024-10-10T16:17:52.601" v="5212" actId="2696"/>
        <pc:sldMkLst>
          <pc:docMk/>
          <pc:sldMk cId="385814601" sldId="418"/>
        </pc:sldMkLst>
        <pc:spChg chg="mod topLvl">
          <ac:chgData name="Sveva Francesca Zitelli" userId="6f5cf3d5-dcd2-465d-bc3f-a146971f84b3" providerId="ADAL" clId="{853A3950-CF98-4EAD-B0C6-7B83D7DACEB4}" dt="2024-10-09T09:27:49.630" v="1352" actId="164"/>
          <ac:spMkLst>
            <pc:docMk/>
            <pc:sldMk cId="385814601" sldId="418"/>
            <ac:spMk id="4" creationId="{7D64DCF3-0C54-A886-C188-273161F7FE80}"/>
          </ac:spMkLst>
        </pc:spChg>
        <pc:spChg chg="mod topLvl">
          <ac:chgData name="Sveva Francesca Zitelli" userId="6f5cf3d5-dcd2-465d-bc3f-a146971f84b3" providerId="ADAL" clId="{853A3950-CF98-4EAD-B0C6-7B83D7DACEB4}" dt="2024-10-09T09:27:49.630" v="1352" actId="164"/>
          <ac:spMkLst>
            <pc:docMk/>
            <pc:sldMk cId="385814601" sldId="418"/>
            <ac:spMk id="13" creationId="{8DC256D4-D0F0-97EC-8757-D43AF3770965}"/>
          </ac:spMkLst>
        </pc:spChg>
        <pc:spChg chg="mod">
          <ac:chgData name="Sveva Francesca Zitelli" userId="6f5cf3d5-dcd2-465d-bc3f-a146971f84b3" providerId="ADAL" clId="{853A3950-CF98-4EAD-B0C6-7B83D7DACEB4}" dt="2024-10-09T09:28:10.725" v="1355" actId="164"/>
          <ac:spMkLst>
            <pc:docMk/>
            <pc:sldMk cId="385814601" sldId="418"/>
            <ac:spMk id="17" creationId="{0044C474-6DF3-5346-F402-3077976194C1}"/>
          </ac:spMkLst>
        </pc:spChg>
        <pc:spChg chg="mod">
          <ac:chgData name="Sveva Francesca Zitelli" userId="6f5cf3d5-dcd2-465d-bc3f-a146971f84b3" providerId="ADAL" clId="{853A3950-CF98-4EAD-B0C6-7B83D7DACEB4}" dt="2024-10-09T09:22:40.893" v="1307" actId="164"/>
          <ac:spMkLst>
            <pc:docMk/>
            <pc:sldMk cId="385814601" sldId="418"/>
            <ac:spMk id="29" creationId="{CCBB2BCE-06B4-BB1F-D5A8-81EE570117C9}"/>
          </ac:spMkLst>
        </pc:spChg>
        <pc:spChg chg="mod">
          <ac:chgData name="Sveva Francesca Zitelli" userId="6f5cf3d5-dcd2-465d-bc3f-a146971f84b3" providerId="ADAL" clId="{853A3950-CF98-4EAD-B0C6-7B83D7DACEB4}" dt="2024-10-09T09:22:40.893" v="1307" actId="164"/>
          <ac:spMkLst>
            <pc:docMk/>
            <pc:sldMk cId="385814601" sldId="418"/>
            <ac:spMk id="32" creationId="{B652EAF6-2EF9-C751-7E27-040C41CDE925}"/>
          </ac:spMkLst>
        </pc:spChg>
        <pc:spChg chg="mod">
          <ac:chgData name="Sveva Francesca Zitelli" userId="6f5cf3d5-dcd2-465d-bc3f-a146971f84b3" providerId="ADAL" clId="{853A3950-CF98-4EAD-B0C6-7B83D7DACEB4}" dt="2024-10-09T09:22:40.893" v="1307" actId="164"/>
          <ac:spMkLst>
            <pc:docMk/>
            <pc:sldMk cId="385814601" sldId="418"/>
            <ac:spMk id="35" creationId="{C9E1FB57-0739-DC05-9195-61A1FB868815}"/>
          </ac:spMkLst>
        </pc:spChg>
        <pc:spChg chg="mod">
          <ac:chgData name="Sveva Francesca Zitelli" userId="6f5cf3d5-dcd2-465d-bc3f-a146971f84b3" providerId="ADAL" clId="{853A3950-CF98-4EAD-B0C6-7B83D7DACEB4}" dt="2024-10-09T09:22:48.923" v="1308" actId="164"/>
          <ac:spMkLst>
            <pc:docMk/>
            <pc:sldMk cId="385814601" sldId="418"/>
            <ac:spMk id="38" creationId="{9F1CFF56-9AD5-BB19-F919-8664F9389B1E}"/>
          </ac:spMkLst>
        </pc:spChg>
        <pc:spChg chg="mod">
          <ac:chgData name="Sveva Francesca Zitelli" userId="6f5cf3d5-dcd2-465d-bc3f-a146971f84b3" providerId="ADAL" clId="{853A3950-CF98-4EAD-B0C6-7B83D7DACEB4}" dt="2024-10-09T09:22:48.923" v="1308" actId="164"/>
          <ac:spMkLst>
            <pc:docMk/>
            <pc:sldMk cId="385814601" sldId="418"/>
            <ac:spMk id="41" creationId="{BFE291E1-A125-BAF1-BD0E-3917150AD1B0}"/>
          </ac:spMkLst>
        </pc:spChg>
        <pc:spChg chg="mod">
          <ac:chgData name="Sveva Francesca Zitelli" userId="6f5cf3d5-dcd2-465d-bc3f-a146971f84b3" providerId="ADAL" clId="{853A3950-CF98-4EAD-B0C6-7B83D7DACEB4}" dt="2024-10-09T09:22:48.923" v="1308" actId="164"/>
          <ac:spMkLst>
            <pc:docMk/>
            <pc:sldMk cId="385814601" sldId="418"/>
            <ac:spMk id="47" creationId="{F22AE2A5-5736-F5CF-644E-DCAAC2817396}"/>
          </ac:spMkLst>
        </pc:spChg>
        <pc:spChg chg="mod">
          <ac:chgData name="Sveva Francesca Zitelli" userId="6f5cf3d5-dcd2-465d-bc3f-a146971f84b3" providerId="ADAL" clId="{853A3950-CF98-4EAD-B0C6-7B83D7DACEB4}" dt="2024-10-09T09:23:05.401" v="1311" actId="164"/>
          <ac:spMkLst>
            <pc:docMk/>
            <pc:sldMk cId="385814601" sldId="418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09T09:23:05.401" v="1311" actId="164"/>
          <ac:spMkLst>
            <pc:docMk/>
            <pc:sldMk cId="385814601" sldId="418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09T09:23:05.401" v="1311" actId="164"/>
          <ac:spMkLst>
            <pc:docMk/>
            <pc:sldMk cId="385814601" sldId="418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09T09:23:35.404" v="1314" actId="164"/>
          <ac:spMkLst>
            <pc:docMk/>
            <pc:sldMk cId="385814601" sldId="418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09T09:23:35.404" v="1314" actId="164"/>
          <ac:spMkLst>
            <pc:docMk/>
            <pc:sldMk cId="385814601" sldId="418"/>
            <ac:spMk id="53" creationId="{E18ABCF6-11F8-17CF-9029-93A2A2F24381}"/>
          </ac:spMkLst>
        </pc:spChg>
        <pc:spChg chg="mod">
          <ac:chgData name="Sveva Francesca Zitelli" userId="6f5cf3d5-dcd2-465d-bc3f-a146971f84b3" providerId="ADAL" clId="{853A3950-CF98-4EAD-B0C6-7B83D7DACEB4}" dt="2024-10-09T09:23:35.404" v="1314" actId="164"/>
          <ac:spMkLst>
            <pc:docMk/>
            <pc:sldMk cId="385814601" sldId="418"/>
            <ac:spMk id="54" creationId="{750C2CF7-B80D-F46E-8DCE-D4FF00978D1E}"/>
          </ac:spMkLst>
        </pc:spChg>
        <pc:spChg chg="mod">
          <ac:chgData name="Sveva Francesca Zitelli" userId="6f5cf3d5-dcd2-465d-bc3f-a146971f84b3" providerId="ADAL" clId="{853A3950-CF98-4EAD-B0C6-7B83D7DACEB4}" dt="2024-10-09T09:23:52.709" v="1317" actId="164"/>
          <ac:spMkLst>
            <pc:docMk/>
            <pc:sldMk cId="385814601" sldId="418"/>
            <ac:spMk id="55" creationId="{1855C48E-4D77-1A9D-BB82-D923DBDEBFD1}"/>
          </ac:spMkLst>
        </pc:spChg>
        <pc:spChg chg="mod">
          <ac:chgData name="Sveva Francesca Zitelli" userId="6f5cf3d5-dcd2-465d-bc3f-a146971f84b3" providerId="ADAL" clId="{853A3950-CF98-4EAD-B0C6-7B83D7DACEB4}" dt="2024-10-09T09:23:52.709" v="1317" actId="164"/>
          <ac:spMkLst>
            <pc:docMk/>
            <pc:sldMk cId="385814601" sldId="418"/>
            <ac:spMk id="56" creationId="{A055F3A9-A439-BCDE-86B5-CA14C3237F8C}"/>
          </ac:spMkLst>
        </pc:spChg>
        <pc:spChg chg="mod">
          <ac:chgData name="Sveva Francesca Zitelli" userId="6f5cf3d5-dcd2-465d-bc3f-a146971f84b3" providerId="ADAL" clId="{853A3950-CF98-4EAD-B0C6-7B83D7DACEB4}" dt="2024-10-09T09:23:52.709" v="1317" actId="164"/>
          <ac:spMkLst>
            <pc:docMk/>
            <pc:sldMk cId="385814601" sldId="418"/>
            <ac:spMk id="57" creationId="{A3CE855D-72D1-04D8-9D86-AD5C2B72A6B1}"/>
          </ac:spMkLst>
        </pc:spChg>
        <pc:spChg chg="mod">
          <ac:chgData name="Sveva Francesca Zitelli" userId="6f5cf3d5-dcd2-465d-bc3f-a146971f84b3" providerId="ADAL" clId="{853A3950-CF98-4EAD-B0C6-7B83D7DACEB4}" dt="2024-10-09T09:24:10.558" v="1320" actId="164"/>
          <ac:spMkLst>
            <pc:docMk/>
            <pc:sldMk cId="385814601" sldId="418"/>
            <ac:spMk id="58" creationId="{A93FF584-E388-76D4-A1AD-C3697450A310}"/>
          </ac:spMkLst>
        </pc:spChg>
        <pc:spChg chg="mod">
          <ac:chgData name="Sveva Francesca Zitelli" userId="6f5cf3d5-dcd2-465d-bc3f-a146971f84b3" providerId="ADAL" clId="{853A3950-CF98-4EAD-B0C6-7B83D7DACEB4}" dt="2024-10-09T09:24:10.558" v="1320" actId="164"/>
          <ac:spMkLst>
            <pc:docMk/>
            <pc:sldMk cId="385814601" sldId="418"/>
            <ac:spMk id="59" creationId="{DD1EC810-97E6-E46D-1D0E-6946ED526C98}"/>
          </ac:spMkLst>
        </pc:spChg>
        <pc:spChg chg="mod">
          <ac:chgData name="Sveva Francesca Zitelli" userId="6f5cf3d5-dcd2-465d-bc3f-a146971f84b3" providerId="ADAL" clId="{853A3950-CF98-4EAD-B0C6-7B83D7DACEB4}" dt="2024-10-09T09:24:10.558" v="1320" actId="164"/>
          <ac:spMkLst>
            <pc:docMk/>
            <pc:sldMk cId="385814601" sldId="418"/>
            <ac:spMk id="61" creationId="{86522FA5-D248-6574-6525-ABF52666FD77}"/>
          </ac:spMkLst>
        </pc:spChg>
        <pc:spChg chg="mod topLvl">
          <ac:chgData name="Sveva Francesca Zitelli" userId="6f5cf3d5-dcd2-465d-bc3f-a146971f84b3" providerId="ADAL" clId="{853A3950-CF98-4EAD-B0C6-7B83D7DACEB4}" dt="2024-10-09T09:25:21.170" v="1329" actId="164"/>
          <ac:spMkLst>
            <pc:docMk/>
            <pc:sldMk cId="385814601" sldId="418"/>
            <ac:spMk id="62" creationId="{0805126E-5134-371F-7329-D7FEB27A61B0}"/>
          </ac:spMkLst>
        </pc:spChg>
        <pc:spChg chg="mod topLvl">
          <ac:chgData name="Sveva Francesca Zitelli" userId="6f5cf3d5-dcd2-465d-bc3f-a146971f84b3" providerId="ADAL" clId="{853A3950-CF98-4EAD-B0C6-7B83D7DACEB4}" dt="2024-10-09T09:25:21.170" v="1329" actId="164"/>
          <ac:spMkLst>
            <pc:docMk/>
            <pc:sldMk cId="385814601" sldId="418"/>
            <ac:spMk id="63" creationId="{55C349E6-0ABC-E629-B3A6-7F4D923C2BE3}"/>
          </ac:spMkLst>
        </pc:spChg>
        <pc:spChg chg="mod topLvl">
          <ac:chgData name="Sveva Francesca Zitelli" userId="6f5cf3d5-dcd2-465d-bc3f-a146971f84b3" providerId="ADAL" clId="{853A3950-CF98-4EAD-B0C6-7B83D7DACEB4}" dt="2024-10-09T09:25:21.170" v="1329" actId="164"/>
          <ac:spMkLst>
            <pc:docMk/>
            <pc:sldMk cId="385814601" sldId="418"/>
            <ac:spMk id="64" creationId="{CA4BB75E-26A8-2E7E-41B5-A3A86E84CE39}"/>
          </ac:spMkLst>
        </pc:spChg>
        <pc:spChg chg="mod">
          <ac:chgData name="Sveva Francesca Zitelli" userId="6f5cf3d5-dcd2-465d-bc3f-a146971f84b3" providerId="ADAL" clId="{853A3950-CF98-4EAD-B0C6-7B83D7DACEB4}" dt="2024-10-09T09:25:38.958" v="1332" actId="164"/>
          <ac:spMkLst>
            <pc:docMk/>
            <pc:sldMk cId="385814601" sldId="418"/>
            <ac:spMk id="65" creationId="{94CF442B-6136-02C0-13FE-7963C2E4A7E7}"/>
          </ac:spMkLst>
        </pc:spChg>
        <pc:spChg chg="mod topLvl">
          <ac:chgData name="Sveva Francesca Zitelli" userId="6f5cf3d5-dcd2-465d-bc3f-a146971f84b3" providerId="ADAL" clId="{853A3950-CF98-4EAD-B0C6-7B83D7DACEB4}" dt="2024-10-09T09:25:38.958" v="1332" actId="164"/>
          <ac:spMkLst>
            <pc:docMk/>
            <pc:sldMk cId="385814601" sldId="418"/>
            <ac:spMk id="66" creationId="{E083A2A6-9142-4E12-0860-BCCEE819D005}"/>
          </ac:spMkLst>
        </pc:spChg>
        <pc:spChg chg="mod topLvl">
          <ac:chgData name="Sveva Francesca Zitelli" userId="6f5cf3d5-dcd2-465d-bc3f-a146971f84b3" providerId="ADAL" clId="{853A3950-CF98-4EAD-B0C6-7B83D7DACEB4}" dt="2024-10-09T09:25:38.958" v="1332" actId="164"/>
          <ac:spMkLst>
            <pc:docMk/>
            <pc:sldMk cId="385814601" sldId="418"/>
            <ac:spMk id="67" creationId="{508F9DC0-1453-3457-D439-5F661243BEF7}"/>
          </ac:spMkLst>
        </pc:spChg>
        <pc:spChg chg="mod">
          <ac:chgData name="Sveva Francesca Zitelli" userId="6f5cf3d5-dcd2-465d-bc3f-a146971f84b3" providerId="ADAL" clId="{853A3950-CF98-4EAD-B0C6-7B83D7DACEB4}" dt="2024-10-09T09:25:57.950" v="1335" actId="164"/>
          <ac:spMkLst>
            <pc:docMk/>
            <pc:sldMk cId="385814601" sldId="418"/>
            <ac:spMk id="68" creationId="{81FA96DF-D5D3-0F1E-5B26-BB43D6ABFDAF}"/>
          </ac:spMkLst>
        </pc:spChg>
        <pc:spChg chg="mod">
          <ac:chgData name="Sveva Francesca Zitelli" userId="6f5cf3d5-dcd2-465d-bc3f-a146971f84b3" providerId="ADAL" clId="{853A3950-CF98-4EAD-B0C6-7B83D7DACEB4}" dt="2024-10-09T09:25:57.950" v="1335" actId="164"/>
          <ac:spMkLst>
            <pc:docMk/>
            <pc:sldMk cId="385814601" sldId="418"/>
            <ac:spMk id="69" creationId="{CBAA934A-0E75-B1AB-5425-126C3274B300}"/>
          </ac:spMkLst>
        </pc:spChg>
        <pc:spChg chg="mod">
          <ac:chgData name="Sveva Francesca Zitelli" userId="6f5cf3d5-dcd2-465d-bc3f-a146971f84b3" providerId="ADAL" clId="{853A3950-CF98-4EAD-B0C6-7B83D7DACEB4}" dt="2024-10-09T09:25:57.950" v="1335" actId="164"/>
          <ac:spMkLst>
            <pc:docMk/>
            <pc:sldMk cId="385814601" sldId="418"/>
            <ac:spMk id="70" creationId="{1788378D-D1DB-81E8-0670-9F7DF33C3053}"/>
          </ac:spMkLst>
        </pc:spChg>
        <pc:spChg chg="mod">
          <ac:chgData name="Sveva Francesca Zitelli" userId="6f5cf3d5-dcd2-465d-bc3f-a146971f84b3" providerId="ADAL" clId="{853A3950-CF98-4EAD-B0C6-7B83D7DACEB4}" dt="2024-10-09T09:26:13.157" v="1338" actId="164"/>
          <ac:spMkLst>
            <pc:docMk/>
            <pc:sldMk cId="385814601" sldId="418"/>
            <ac:spMk id="71" creationId="{7F41EFFB-7FB3-0AF9-D86E-3DA7D0EA48F4}"/>
          </ac:spMkLst>
        </pc:spChg>
        <pc:spChg chg="mod">
          <ac:chgData name="Sveva Francesca Zitelli" userId="6f5cf3d5-dcd2-465d-bc3f-a146971f84b3" providerId="ADAL" clId="{853A3950-CF98-4EAD-B0C6-7B83D7DACEB4}" dt="2024-10-09T09:26:13.157" v="1338" actId="164"/>
          <ac:spMkLst>
            <pc:docMk/>
            <pc:sldMk cId="385814601" sldId="418"/>
            <ac:spMk id="72" creationId="{EE4DC5CE-6610-D703-27E9-3F7B3353C32C}"/>
          </ac:spMkLst>
        </pc:spChg>
        <pc:spChg chg="mod">
          <ac:chgData name="Sveva Francesca Zitelli" userId="6f5cf3d5-dcd2-465d-bc3f-a146971f84b3" providerId="ADAL" clId="{853A3950-CF98-4EAD-B0C6-7B83D7DACEB4}" dt="2024-10-09T09:26:13.157" v="1338" actId="164"/>
          <ac:spMkLst>
            <pc:docMk/>
            <pc:sldMk cId="385814601" sldId="418"/>
            <ac:spMk id="73" creationId="{CBF48DAF-B071-F531-88EE-C1B1D44E07E0}"/>
          </ac:spMkLst>
        </pc:spChg>
        <pc:spChg chg="mod">
          <ac:chgData name="Sveva Francesca Zitelli" userId="6f5cf3d5-dcd2-465d-bc3f-a146971f84b3" providerId="ADAL" clId="{853A3950-CF98-4EAD-B0C6-7B83D7DACEB4}" dt="2024-10-09T09:26:33.218" v="1341" actId="164"/>
          <ac:spMkLst>
            <pc:docMk/>
            <pc:sldMk cId="385814601" sldId="418"/>
            <ac:spMk id="74" creationId="{9D54ECE5-A882-3C0B-0449-9DA78D06E628}"/>
          </ac:spMkLst>
        </pc:spChg>
        <pc:spChg chg="mod">
          <ac:chgData name="Sveva Francesca Zitelli" userId="6f5cf3d5-dcd2-465d-bc3f-a146971f84b3" providerId="ADAL" clId="{853A3950-CF98-4EAD-B0C6-7B83D7DACEB4}" dt="2024-10-09T09:26:33.218" v="1341" actId="164"/>
          <ac:spMkLst>
            <pc:docMk/>
            <pc:sldMk cId="385814601" sldId="418"/>
            <ac:spMk id="75" creationId="{783A83A8-D2CC-F595-E664-C56E47E00F7F}"/>
          </ac:spMkLst>
        </pc:spChg>
        <pc:spChg chg="mod">
          <ac:chgData name="Sveva Francesca Zitelli" userId="6f5cf3d5-dcd2-465d-bc3f-a146971f84b3" providerId="ADAL" clId="{853A3950-CF98-4EAD-B0C6-7B83D7DACEB4}" dt="2024-10-09T09:26:33.218" v="1341" actId="164"/>
          <ac:spMkLst>
            <pc:docMk/>
            <pc:sldMk cId="385814601" sldId="418"/>
            <ac:spMk id="76" creationId="{B7A133A0-EC6F-826A-D68C-BA82F96EDFFB}"/>
          </ac:spMkLst>
        </pc:spChg>
        <pc:grpChg chg="add del mod">
          <ac:chgData name="Sveva Francesca Zitelli" userId="6f5cf3d5-dcd2-465d-bc3f-a146971f84b3" providerId="ADAL" clId="{853A3950-CF98-4EAD-B0C6-7B83D7DACEB4}" dt="2024-10-09T09:27:31.858" v="1348" actId="165"/>
          <ac:grpSpMkLst>
            <pc:docMk/>
            <pc:sldMk cId="385814601" sldId="418"/>
            <ac:grpSpMk id="2" creationId="{3EFB8AAC-E02F-4B13-EE29-8EA1FE4E1C38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6" creationId="{167B7FCE-7F8A-25E8-131C-6DDD8918E17D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7" creationId="{183313B1-DCA3-B1E3-2AF7-90BB9D987C92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8" creationId="{B1EC17C5-D07E-204F-91D9-2A55BA2B04A7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9" creationId="{81DBB772-8A68-5578-CDA3-3B16BCFB468F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0" creationId="{8D97ABD3-9B8E-E024-AB6B-A3EE9F3F5412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1" creationId="{A3390C73-D900-3C13-AA69-BF7A3A8C620D}"/>
          </ac:grpSpMkLst>
        </pc:grpChg>
        <pc:grpChg chg="add del mod">
          <ac:chgData name="Sveva Francesca Zitelli" userId="6f5cf3d5-dcd2-465d-bc3f-a146971f84b3" providerId="ADAL" clId="{853A3950-CF98-4EAD-B0C6-7B83D7DACEB4}" dt="2024-10-09T09:25:02.549" v="1326" actId="165"/>
          <ac:grpSpMkLst>
            <pc:docMk/>
            <pc:sldMk cId="385814601" sldId="418"/>
            <ac:grpSpMk id="12" creationId="{10D9226A-C20C-5440-5E9E-55F6FFDB976D}"/>
          </ac:grpSpMkLst>
        </pc:grpChg>
        <pc:grpChg chg="add del mod">
          <ac:chgData name="Sveva Francesca Zitelli" userId="6f5cf3d5-dcd2-465d-bc3f-a146971f84b3" providerId="ADAL" clId="{853A3950-CF98-4EAD-B0C6-7B83D7DACEB4}" dt="2024-10-09T09:24:40.922" v="1325" actId="165"/>
          <ac:grpSpMkLst>
            <pc:docMk/>
            <pc:sldMk cId="385814601" sldId="418"/>
            <ac:grpSpMk id="14" creationId="{2272CC6B-0767-2CC7-C7E3-6997FC179BC7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5" creationId="{A823AA70-2571-FCD6-4D3C-D865A29AAB7A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6" creationId="{5E17A0BD-F1FF-68BB-2D47-451EE4FBC6B3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8" creationId="{EFCA145B-72D0-2025-DB14-5289AEB28119}"/>
          </ac:grpSpMkLst>
        </pc:grpChg>
        <pc:grpChg chg="add mod">
          <ac:chgData name="Sveva Francesca Zitelli" userId="6f5cf3d5-dcd2-465d-bc3f-a146971f84b3" providerId="ADAL" clId="{853A3950-CF98-4EAD-B0C6-7B83D7DACEB4}" dt="2024-10-09T09:28:25.621" v="1357" actId="465"/>
          <ac:grpSpMkLst>
            <pc:docMk/>
            <pc:sldMk cId="385814601" sldId="418"/>
            <ac:grpSpMk id="19" creationId="{907F3CAB-CFEB-7024-6C6B-91E829690DAC}"/>
          </ac:grpSpMkLst>
        </pc:grpChg>
        <pc:grpChg chg="add mod">
          <ac:chgData name="Sveva Francesca Zitelli" userId="6f5cf3d5-dcd2-465d-bc3f-a146971f84b3" providerId="ADAL" clId="{853A3950-CF98-4EAD-B0C6-7B83D7DACEB4}" dt="2024-10-09T09:26:48.409" v="1343" actId="408"/>
          <ac:grpSpMkLst>
            <pc:docMk/>
            <pc:sldMk cId="385814601" sldId="418"/>
            <ac:grpSpMk id="20" creationId="{D3BECB87-812B-7E0C-F5FB-661ABD02175B}"/>
          </ac:grpSpMkLst>
        </pc:grpChg>
        <pc:grpChg chg="add mod">
          <ac:chgData name="Sveva Francesca Zitelli" userId="6f5cf3d5-dcd2-465d-bc3f-a146971f84b3" providerId="ADAL" clId="{853A3950-CF98-4EAD-B0C6-7B83D7DACEB4}" dt="2024-10-09T09:28:10.725" v="1355" actId="164"/>
          <ac:grpSpMkLst>
            <pc:docMk/>
            <pc:sldMk cId="385814601" sldId="418"/>
            <ac:grpSpMk id="21" creationId="{24686EBD-4DFD-FD2D-4F9B-29D43977D7E6}"/>
          </ac:grpSpMkLst>
        </pc:grpChg>
        <pc:grpChg chg="add mod">
          <ac:chgData name="Sveva Francesca Zitelli" userId="6f5cf3d5-dcd2-465d-bc3f-a146971f84b3" providerId="ADAL" clId="{853A3950-CF98-4EAD-B0C6-7B83D7DACEB4}" dt="2024-10-09T09:28:10.725" v="1355" actId="164"/>
          <ac:grpSpMkLst>
            <pc:docMk/>
            <pc:sldMk cId="385814601" sldId="418"/>
            <ac:grpSpMk id="22" creationId="{F5A66C4D-AEA8-D57D-C9D8-FC60AC5CEA19}"/>
          </ac:grpSpMkLst>
        </pc:grpChg>
        <pc:picChg chg="mod">
          <ac:chgData name="Sveva Francesca Zitelli" userId="6f5cf3d5-dcd2-465d-bc3f-a146971f84b3" providerId="ADAL" clId="{853A3950-CF98-4EAD-B0C6-7B83D7DACEB4}" dt="2024-10-08T10:37:19.161" v="947" actId="1035"/>
          <ac:picMkLst>
            <pc:docMk/>
            <pc:sldMk cId="385814601" sldId="418"/>
            <ac:picMk id="77" creationId="{612643C5-64EE-88AD-6349-BB4B71E306BC}"/>
          </ac:picMkLst>
        </pc:picChg>
      </pc:sldChg>
      <pc:sldChg chg="modSp add del mod ord">
        <pc:chgData name="Sveva Francesca Zitelli" userId="6f5cf3d5-dcd2-465d-bc3f-a146971f84b3" providerId="ADAL" clId="{853A3950-CF98-4EAD-B0C6-7B83D7DACEB4}" dt="2024-10-09T09:28:48.301" v="1359" actId="2696"/>
        <pc:sldMkLst>
          <pc:docMk/>
          <pc:sldMk cId="4096672128" sldId="419"/>
        </pc:sldMkLst>
        <pc:spChg chg="mod">
          <ac:chgData name="Sveva Francesca Zitelli" userId="6f5cf3d5-dcd2-465d-bc3f-a146971f84b3" providerId="ADAL" clId="{853A3950-CF98-4EAD-B0C6-7B83D7DACEB4}" dt="2024-10-08T10:40:31.639" v="957" actId="207"/>
          <ac:spMkLst>
            <pc:docMk/>
            <pc:sldMk cId="4096672128" sldId="419"/>
            <ac:spMk id="38" creationId="{9F1CFF56-9AD5-BB19-F919-8664F9389B1E}"/>
          </ac:spMkLst>
        </pc:spChg>
        <pc:spChg chg="mod">
          <ac:chgData name="Sveva Francesca Zitelli" userId="6f5cf3d5-dcd2-465d-bc3f-a146971f84b3" providerId="ADAL" clId="{853A3950-CF98-4EAD-B0C6-7B83D7DACEB4}" dt="2024-10-08T10:40:36.643" v="958" actId="208"/>
          <ac:spMkLst>
            <pc:docMk/>
            <pc:sldMk cId="4096672128" sldId="419"/>
            <ac:spMk id="41" creationId="{BFE291E1-A125-BAF1-BD0E-3917150AD1B0}"/>
          </ac:spMkLst>
        </pc:spChg>
        <pc:spChg chg="mod">
          <ac:chgData name="Sveva Francesca Zitelli" userId="6f5cf3d5-dcd2-465d-bc3f-a146971f84b3" providerId="ADAL" clId="{853A3950-CF98-4EAD-B0C6-7B83D7DACEB4}" dt="2024-10-08T10:41:01.797" v="982" actId="207"/>
          <ac:spMkLst>
            <pc:docMk/>
            <pc:sldMk cId="4096672128" sldId="419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08T10:41:01.604" v="981" actId="208"/>
          <ac:spMkLst>
            <pc:docMk/>
            <pc:sldMk cId="4096672128" sldId="419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08T12:57:42.922" v="1119" actId="207"/>
          <ac:spMkLst>
            <pc:docMk/>
            <pc:sldMk cId="4096672128" sldId="419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08T12:57:53.847" v="1120" actId="208"/>
          <ac:spMkLst>
            <pc:docMk/>
            <pc:sldMk cId="4096672128" sldId="419"/>
            <ac:spMk id="53" creationId="{E18ABCF6-11F8-17CF-9029-93A2A2F24381}"/>
          </ac:spMkLst>
        </pc:spChg>
        <pc:spChg chg="mod">
          <ac:chgData name="Sveva Francesca Zitelli" userId="6f5cf3d5-dcd2-465d-bc3f-a146971f84b3" providerId="ADAL" clId="{853A3950-CF98-4EAD-B0C6-7B83D7DACEB4}" dt="2024-10-08T12:57:19.824" v="1091" actId="207"/>
          <ac:spMkLst>
            <pc:docMk/>
            <pc:sldMk cId="4096672128" sldId="419"/>
            <ac:spMk id="55" creationId="{1855C48E-4D77-1A9D-BB82-D923DBDEBFD1}"/>
          </ac:spMkLst>
        </pc:spChg>
        <pc:spChg chg="mod">
          <ac:chgData name="Sveva Francesca Zitelli" userId="6f5cf3d5-dcd2-465d-bc3f-a146971f84b3" providerId="ADAL" clId="{853A3950-CF98-4EAD-B0C6-7B83D7DACEB4}" dt="2024-10-08T12:57:26.393" v="1092" actId="208"/>
          <ac:spMkLst>
            <pc:docMk/>
            <pc:sldMk cId="4096672128" sldId="419"/>
            <ac:spMk id="56" creationId="{A055F3A9-A439-BCDE-86B5-CA14C3237F8C}"/>
          </ac:spMkLst>
        </pc:spChg>
        <pc:picChg chg="mod">
          <ac:chgData name="Sveva Francesca Zitelli" userId="6f5cf3d5-dcd2-465d-bc3f-a146971f84b3" providerId="ADAL" clId="{853A3950-CF98-4EAD-B0C6-7B83D7DACEB4}" dt="2024-10-08T12:58:08.210" v="1122" actId="1036"/>
          <ac:picMkLst>
            <pc:docMk/>
            <pc:sldMk cId="4096672128" sldId="419"/>
            <ac:picMk id="77" creationId="{612643C5-64EE-88AD-6349-BB4B71E306BC}"/>
          </ac:picMkLst>
        </pc:picChg>
      </pc:sldChg>
      <pc:sldChg chg="modSp add del mod ord">
        <pc:chgData name="Sveva Francesca Zitelli" userId="6f5cf3d5-dcd2-465d-bc3f-a146971f84b3" providerId="ADAL" clId="{853A3950-CF98-4EAD-B0C6-7B83D7DACEB4}" dt="2024-10-09T09:33:30.159" v="1441" actId="2696"/>
        <pc:sldMkLst>
          <pc:docMk/>
          <pc:sldMk cId="3358749487" sldId="420"/>
        </pc:sldMkLst>
        <pc:spChg chg="mod">
          <ac:chgData name="Sveva Francesca Zitelli" userId="6f5cf3d5-dcd2-465d-bc3f-a146971f84b3" providerId="ADAL" clId="{853A3950-CF98-4EAD-B0C6-7B83D7DACEB4}" dt="2024-10-08T10:44:22.073" v="1074" actId="207"/>
          <ac:spMkLst>
            <pc:docMk/>
            <pc:sldMk cId="3358749487" sldId="420"/>
            <ac:spMk id="55" creationId="{1855C48E-4D77-1A9D-BB82-D923DBDEBFD1}"/>
          </ac:spMkLst>
        </pc:spChg>
        <pc:spChg chg="mod">
          <ac:chgData name="Sveva Francesca Zitelli" userId="6f5cf3d5-dcd2-465d-bc3f-a146971f84b3" providerId="ADAL" clId="{853A3950-CF98-4EAD-B0C6-7B83D7DACEB4}" dt="2024-10-08T10:44:28.202" v="1075" actId="208"/>
          <ac:spMkLst>
            <pc:docMk/>
            <pc:sldMk cId="3358749487" sldId="420"/>
            <ac:spMk id="56" creationId="{A055F3A9-A439-BCDE-86B5-CA14C3237F8C}"/>
          </ac:spMkLst>
        </pc:spChg>
        <pc:spChg chg="mod">
          <ac:chgData name="Sveva Francesca Zitelli" userId="6f5cf3d5-dcd2-465d-bc3f-a146971f84b3" providerId="ADAL" clId="{853A3950-CF98-4EAD-B0C6-7B83D7DACEB4}" dt="2024-10-08T10:44:13.624" v="1072" actId="207"/>
          <ac:spMkLst>
            <pc:docMk/>
            <pc:sldMk cId="3358749487" sldId="420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08T10:44:17.026" v="1073" actId="208"/>
          <ac:spMkLst>
            <pc:docMk/>
            <pc:sldMk cId="3358749487" sldId="420"/>
            <ac:spMk id="63" creationId="{55C349E6-0ABC-E629-B3A6-7F4D923C2BE3}"/>
          </ac:spMkLst>
        </pc:spChg>
        <pc:picChg chg="mod">
          <ac:chgData name="Sveva Francesca Zitelli" userId="6f5cf3d5-dcd2-465d-bc3f-a146971f84b3" providerId="ADAL" clId="{853A3950-CF98-4EAD-B0C6-7B83D7DACEB4}" dt="2024-10-08T10:44:06.041" v="1071" actId="1036"/>
          <ac:picMkLst>
            <pc:docMk/>
            <pc:sldMk cId="3358749487" sldId="420"/>
            <ac:picMk id="77" creationId="{612643C5-64EE-88AD-6349-BB4B71E306BC}"/>
          </ac:picMkLst>
        </pc:picChg>
      </pc:sldChg>
      <pc:sldChg chg="add del">
        <pc:chgData name="Sveva Francesca Zitelli" userId="6f5cf3d5-dcd2-465d-bc3f-a146971f84b3" providerId="ADAL" clId="{853A3950-CF98-4EAD-B0C6-7B83D7DACEB4}" dt="2024-10-09T09:31:00.464" v="1401" actId="2696"/>
        <pc:sldMkLst>
          <pc:docMk/>
          <pc:sldMk cId="2821194710" sldId="421"/>
        </pc:sldMkLst>
      </pc:sldChg>
      <pc:sldChg chg="addSp delSp modSp add del mod">
        <pc:chgData name="Sveva Francesca Zitelli" userId="6f5cf3d5-dcd2-465d-bc3f-a146971f84b3" providerId="ADAL" clId="{853A3950-CF98-4EAD-B0C6-7B83D7DACEB4}" dt="2024-10-10T16:14:03.259" v="5152" actId="2696"/>
        <pc:sldMkLst>
          <pc:docMk/>
          <pc:sldMk cId="4107790615" sldId="422"/>
        </pc:sldMkLst>
        <pc:spChg chg="add mod">
          <ac:chgData name="Sveva Francesca Zitelli" userId="6f5cf3d5-dcd2-465d-bc3f-a146971f84b3" providerId="ADAL" clId="{853A3950-CF98-4EAD-B0C6-7B83D7DACEB4}" dt="2024-10-10T16:09:03.507" v="5008" actId="1076"/>
          <ac:spMkLst>
            <pc:docMk/>
            <pc:sldMk cId="4107790615" sldId="422"/>
            <ac:spMk id="2" creationId="{66697EF0-3F97-75F7-6A5B-7587B621D656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4" creationId="{7D64DCF3-0C54-A886-C188-273161F7FE80}"/>
          </ac:spMkLst>
        </pc:spChg>
        <pc:spChg chg="add mod">
          <ac:chgData name="Sveva Francesca Zitelli" userId="6f5cf3d5-dcd2-465d-bc3f-a146971f84b3" providerId="ADAL" clId="{853A3950-CF98-4EAD-B0C6-7B83D7DACEB4}" dt="2024-10-10T16:08:47.327" v="5004"/>
          <ac:spMkLst>
            <pc:docMk/>
            <pc:sldMk cId="4107790615" sldId="422"/>
            <ac:spMk id="8" creationId="{E0A4FF31-3D0C-C13A-CDC8-6A0B040372B6}"/>
          </ac:spMkLst>
        </pc:spChg>
        <pc:spChg chg="add mod">
          <ac:chgData name="Sveva Francesca Zitelli" userId="6f5cf3d5-dcd2-465d-bc3f-a146971f84b3" providerId="ADAL" clId="{853A3950-CF98-4EAD-B0C6-7B83D7DACEB4}" dt="2024-10-10T16:08:47.327" v="5004"/>
          <ac:spMkLst>
            <pc:docMk/>
            <pc:sldMk cId="4107790615" sldId="422"/>
            <ac:spMk id="9" creationId="{1B7075EB-5FD9-7202-7DF7-2FEF293B03E1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13" creationId="{8DC256D4-D0F0-97EC-8757-D43AF3770965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17" creationId="{0044C474-6DF3-5346-F402-3077976194C1}"/>
          </ac:spMkLst>
        </pc:spChg>
        <pc:spChg chg="add 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23" creationId="{CDE09892-8851-F3E6-D961-87356631D890}"/>
          </ac:spMkLst>
        </pc:spChg>
        <pc:spChg chg="add 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24" creationId="{282CF4E5-F384-91B1-69CF-6EC09F96F389}"/>
          </ac:spMkLst>
        </pc:spChg>
        <pc:spChg chg="add 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25" creationId="{6103445A-99CA-183D-985D-CA97DF4DC46E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29" creationId="{CCBB2BCE-06B4-BB1F-D5A8-81EE570117C9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32" creationId="{B652EAF6-2EF9-C751-7E27-040C41CDE925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35" creationId="{C9E1FB57-0739-DC05-9195-61A1FB868815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38" creationId="{9F1CFF56-9AD5-BB19-F919-8664F9389B1E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41" creationId="{BFE291E1-A125-BAF1-BD0E-3917150AD1B0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47" creationId="{F22AE2A5-5736-F5CF-644E-DCAAC2817396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3" creationId="{E18ABCF6-11F8-17CF-9029-93A2A2F24381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4" creationId="{750C2CF7-B80D-F46E-8DCE-D4FF00978D1E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5" creationId="{1855C48E-4D77-1A9D-BB82-D923DBDEBFD1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6" creationId="{A055F3A9-A439-BCDE-86B5-CA14C3237F8C}"/>
          </ac:spMkLst>
        </pc:spChg>
        <pc:spChg chg="mod topLvl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7" creationId="{A3CE855D-72D1-04D8-9D86-AD5C2B72A6B1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8" creationId="{A93FF584-E388-76D4-A1AD-C3697450A310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59" creationId="{DD1EC810-97E6-E46D-1D0E-6946ED526C98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1" creationId="{86522FA5-D248-6574-6525-ABF52666FD77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3" creationId="{55C349E6-0ABC-E629-B3A6-7F4D923C2BE3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4" creationId="{CA4BB75E-26A8-2E7E-41B5-A3A86E84CE39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5" creationId="{94CF442B-6136-02C0-13FE-7963C2E4A7E7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6" creationId="{E083A2A6-9142-4E12-0860-BCCEE819D005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7" creationId="{508F9DC0-1453-3457-D439-5F661243BEF7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8" creationId="{81FA96DF-D5D3-0F1E-5B26-BB43D6ABFDAF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69" creationId="{CBAA934A-0E75-B1AB-5425-126C3274B300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0" creationId="{1788378D-D1DB-81E8-0670-9F7DF33C3053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1" creationId="{7F41EFFB-7FB3-0AF9-D86E-3DA7D0EA48F4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2" creationId="{EE4DC5CE-6610-D703-27E9-3F7B3353C32C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3" creationId="{CBF48DAF-B071-F531-88EE-C1B1D44E07E0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4" creationId="{9D54ECE5-A882-3C0B-0449-9DA78D06E628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5" creationId="{783A83A8-D2CC-F595-E664-C56E47E00F7F}"/>
          </ac:spMkLst>
        </pc:spChg>
        <pc:spChg chg="mod">
          <ac:chgData name="Sveva Francesca Zitelli" userId="6f5cf3d5-dcd2-465d-bc3f-a146971f84b3" providerId="ADAL" clId="{853A3950-CF98-4EAD-B0C6-7B83D7DACEB4}" dt="2024-10-10T16:12:23.838" v="5094" actId="165"/>
          <ac:spMkLst>
            <pc:docMk/>
            <pc:sldMk cId="4107790615" sldId="422"/>
            <ac:spMk id="76" creationId="{B7A133A0-EC6F-826A-D68C-BA82F96EDFFB}"/>
          </ac:spMkLst>
        </pc:spChg>
        <pc:grpChg chg="del">
          <ac:chgData name="Sveva Francesca Zitelli" userId="6f5cf3d5-dcd2-465d-bc3f-a146971f84b3" providerId="ADAL" clId="{853A3950-CF98-4EAD-B0C6-7B83D7DACEB4}" dt="2024-10-09T08:28:10.917" v="1228" actId="165"/>
          <ac:grpSpMkLst>
            <pc:docMk/>
            <pc:sldMk cId="4107790615" sldId="422"/>
            <ac:grpSpMk id="2" creationId="{95F09498-126D-3B7A-BB6B-A433ED63AB5F}"/>
          </ac:grpSpMkLst>
        </pc:grpChg>
        <pc:grpChg chg="add 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6" creationId="{BEB9CC1E-2AC4-B536-BD0A-A68F9F39C5E9}"/>
          </ac:grpSpMkLst>
        </pc:grpChg>
        <pc:grpChg chg="add 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7" creationId="{B7FADC2C-58A8-BDB0-8B80-CEAAE395F202}"/>
          </ac:grpSpMkLst>
        </pc:grpChg>
        <pc:grpChg chg="del">
          <ac:chgData name="Sveva Francesca Zitelli" userId="6f5cf3d5-dcd2-465d-bc3f-a146971f84b3" providerId="ADAL" clId="{853A3950-CF98-4EAD-B0C6-7B83D7DACEB4}" dt="2024-10-09T08:28:48.029" v="1232" actId="165"/>
          <ac:grpSpMkLst>
            <pc:docMk/>
            <pc:sldMk cId="4107790615" sldId="422"/>
            <ac:grpSpMk id="9" creationId="{AC8073C4-BEA9-B10B-6DEE-A903E71A51A7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0" creationId="{D147CE83-1942-5D13-6A29-33DBD21013D9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1" creationId="{45AF348F-2CB9-836E-B46F-695F2F833B27}"/>
          </ac:grpSpMkLst>
        </pc:grpChg>
        <pc:grpChg chg="mod">
          <ac:chgData name="Sveva Francesca Zitelli" userId="6f5cf3d5-dcd2-465d-bc3f-a146971f84b3" providerId="ADAL" clId="{853A3950-CF98-4EAD-B0C6-7B83D7DACEB4}" dt="2024-10-10T16:12:23.838" v="5094" actId="165"/>
          <ac:grpSpMkLst>
            <pc:docMk/>
            <pc:sldMk cId="4107790615" sldId="422"/>
            <ac:grpSpMk id="12" creationId="{A5839F95-57C1-CB0B-9483-BC23AEC9B088}"/>
          </ac:grpSpMkLst>
        </pc:grpChg>
        <pc:grpChg chg="add del mod">
          <ac:chgData name="Sveva Francesca Zitelli" userId="6f5cf3d5-dcd2-465d-bc3f-a146971f84b3" providerId="ADAL" clId="{853A3950-CF98-4EAD-B0C6-7B83D7DACEB4}" dt="2024-10-10T16:09:18.514" v="5010" actId="165"/>
          <ac:grpSpMkLst>
            <pc:docMk/>
            <pc:sldMk cId="4107790615" sldId="422"/>
            <ac:grpSpMk id="14" creationId="{43632A46-B6E8-91FB-04C0-6918CDDFF432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5" creationId="{50F3113D-7B8C-8153-FF51-EE76278A33D3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6" creationId="{59A1012F-6D37-C915-13E4-34C45092807F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8" creationId="{DDD48783-2C26-2718-8B0D-5455399EA308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19" creationId="{E3CCF200-472F-B13A-0522-68159976E195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20" creationId="{22C04C34-00CA-0A24-14E7-5632AB704085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21" creationId="{FE6E7091-83A2-96C9-0DC5-A1733E2D6EC8}"/>
          </ac:grpSpMkLst>
        </pc:grpChg>
        <pc:grpChg chg="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22" creationId="{DBCB2807-0905-7A07-8FD2-09551DFB1C6C}"/>
          </ac:grpSpMkLst>
        </pc:grpChg>
        <pc:grpChg chg="add 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26" creationId="{F0B9BE32-2DDD-2D12-0E23-5EBA6C81E8E9}"/>
          </ac:grpSpMkLst>
        </pc:grpChg>
        <pc:grpChg chg="add mod topLvl">
          <ac:chgData name="Sveva Francesca Zitelli" userId="6f5cf3d5-dcd2-465d-bc3f-a146971f84b3" providerId="ADAL" clId="{853A3950-CF98-4EAD-B0C6-7B83D7DACEB4}" dt="2024-10-10T16:13:26.739" v="5132" actId="164"/>
          <ac:grpSpMkLst>
            <pc:docMk/>
            <pc:sldMk cId="4107790615" sldId="422"/>
            <ac:grpSpMk id="27" creationId="{8AF15597-BC08-D372-B05F-2D0D5EF61478}"/>
          </ac:grpSpMkLst>
        </pc:grpChg>
        <pc:grpChg chg="add mod">
          <ac:chgData name="Sveva Francesca Zitelli" userId="6f5cf3d5-dcd2-465d-bc3f-a146971f84b3" providerId="ADAL" clId="{853A3950-CF98-4EAD-B0C6-7B83D7DACEB4}" dt="2024-10-10T16:11:36.339" v="5074" actId="164"/>
          <ac:grpSpMkLst>
            <pc:docMk/>
            <pc:sldMk cId="4107790615" sldId="422"/>
            <ac:grpSpMk id="28" creationId="{FC3FBFA1-18DA-B639-5CE6-DF4EB695179E}"/>
          </ac:grpSpMkLst>
        </pc:grpChg>
        <pc:grpChg chg="add del mod">
          <ac:chgData name="Sveva Francesca Zitelli" userId="6f5cf3d5-dcd2-465d-bc3f-a146971f84b3" providerId="ADAL" clId="{853A3950-CF98-4EAD-B0C6-7B83D7DACEB4}" dt="2024-10-10T16:12:23.838" v="5094" actId="165"/>
          <ac:grpSpMkLst>
            <pc:docMk/>
            <pc:sldMk cId="4107790615" sldId="422"/>
            <ac:grpSpMk id="30" creationId="{B9BF3EDD-C175-4257-085F-E4F250C529DD}"/>
          </ac:grpSpMkLst>
        </pc:grpChg>
        <pc:grpChg chg="add mod">
          <ac:chgData name="Sveva Francesca Zitelli" userId="6f5cf3d5-dcd2-465d-bc3f-a146971f84b3" providerId="ADAL" clId="{853A3950-CF98-4EAD-B0C6-7B83D7DACEB4}" dt="2024-10-10T16:13:36.722" v="5134" actId="1036"/>
          <ac:grpSpMkLst>
            <pc:docMk/>
            <pc:sldMk cId="4107790615" sldId="422"/>
            <ac:grpSpMk id="31" creationId="{03D03AC2-733B-44BE-2774-6E8A4A4EA595}"/>
          </ac:grpSpMkLst>
        </pc:grpChg>
        <pc:picChg chg="mod">
          <ac:chgData name="Sveva Francesca Zitelli" userId="6f5cf3d5-dcd2-465d-bc3f-a146971f84b3" providerId="ADAL" clId="{853A3950-CF98-4EAD-B0C6-7B83D7DACEB4}" dt="2024-10-10T16:13:44.922" v="5150" actId="1035"/>
          <ac:picMkLst>
            <pc:docMk/>
            <pc:sldMk cId="4107790615" sldId="422"/>
            <ac:picMk id="77" creationId="{612643C5-64EE-88AD-6349-BB4B71E306BC}"/>
          </ac:picMkLst>
        </pc:picChg>
      </pc:sldChg>
      <pc:sldChg chg="delSp modSp add del mod ord">
        <pc:chgData name="Sveva Francesca Zitelli" userId="6f5cf3d5-dcd2-465d-bc3f-a146971f84b3" providerId="ADAL" clId="{853A3950-CF98-4EAD-B0C6-7B83D7DACEB4}" dt="2024-10-10T16:20:00.580" v="5242" actId="2696"/>
        <pc:sldMkLst>
          <pc:docMk/>
          <pc:sldMk cId="463923122" sldId="423"/>
        </pc:sldMkLst>
        <pc:spChg chg="mod topLvl">
          <ac:chgData name="Sveva Francesca Zitelli" userId="6f5cf3d5-dcd2-465d-bc3f-a146971f84b3" providerId="ADAL" clId="{853A3950-CF98-4EAD-B0C6-7B83D7DACEB4}" dt="2024-10-09T08:30:36.022" v="1241" actId="207"/>
          <ac:spMkLst>
            <pc:docMk/>
            <pc:sldMk cId="463923122" sldId="423"/>
            <ac:spMk id="4" creationId="{7D64DCF3-0C54-A886-C188-273161F7FE80}"/>
          </ac:spMkLst>
        </pc:spChg>
        <pc:spChg chg="mod topLvl">
          <ac:chgData name="Sveva Francesca Zitelli" userId="6f5cf3d5-dcd2-465d-bc3f-a146971f84b3" providerId="ADAL" clId="{853A3950-CF98-4EAD-B0C6-7B83D7DACEB4}" dt="2024-10-09T08:30:48.401" v="1243" actId="208"/>
          <ac:spMkLst>
            <pc:docMk/>
            <pc:sldMk cId="463923122" sldId="423"/>
            <ac:spMk id="13" creationId="{8DC256D4-D0F0-97EC-8757-D43AF3770965}"/>
          </ac:spMkLst>
        </pc:spChg>
        <pc:spChg chg="mod topLvl">
          <ac:chgData name="Sveva Francesca Zitelli" userId="6f5cf3d5-dcd2-465d-bc3f-a146971f84b3" providerId="ADAL" clId="{853A3950-CF98-4EAD-B0C6-7B83D7DACEB4}" dt="2024-10-09T08:30:27.463" v="1240" actId="165"/>
          <ac:spMkLst>
            <pc:docMk/>
            <pc:sldMk cId="463923122" sldId="423"/>
            <ac:spMk id="17" creationId="{0044C474-6DF3-5346-F402-3077976194C1}"/>
          </ac:spMkLst>
        </pc:spChg>
        <pc:spChg chg="mod topLvl">
          <ac:chgData name="Sveva Francesca Zitelli" userId="6f5cf3d5-dcd2-465d-bc3f-a146971f84b3" providerId="ADAL" clId="{853A3950-CF98-4EAD-B0C6-7B83D7DACEB4}" dt="2024-10-09T09:20:33.717" v="1292" actId="207"/>
          <ac:spMkLst>
            <pc:docMk/>
            <pc:sldMk cId="463923122" sldId="423"/>
            <ac:spMk id="48" creationId="{C5A2AF81-1F36-9551-1180-A0801AD0C38A}"/>
          </ac:spMkLst>
        </pc:spChg>
        <pc:spChg chg="mod topLvl">
          <ac:chgData name="Sveva Francesca Zitelli" userId="6f5cf3d5-dcd2-465d-bc3f-a146971f84b3" providerId="ADAL" clId="{853A3950-CF98-4EAD-B0C6-7B83D7DACEB4}" dt="2024-10-09T09:20:49.601" v="1293" actId="208"/>
          <ac:spMkLst>
            <pc:docMk/>
            <pc:sldMk cId="463923122" sldId="423"/>
            <ac:spMk id="50" creationId="{EDC35C30-D43A-9CA1-92F2-201DFA2AAE04}"/>
          </ac:spMkLst>
        </pc:spChg>
        <pc:spChg chg="mod topLvl">
          <ac:chgData name="Sveva Francesca Zitelli" userId="6f5cf3d5-dcd2-465d-bc3f-a146971f84b3" providerId="ADAL" clId="{853A3950-CF98-4EAD-B0C6-7B83D7DACEB4}" dt="2024-10-09T08:31:22.004" v="1290" actId="165"/>
          <ac:spMkLst>
            <pc:docMk/>
            <pc:sldMk cId="463923122" sldId="423"/>
            <ac:spMk id="51" creationId="{BD21FF5D-A6AB-2235-7B6C-27ABBAD555BC}"/>
          </ac:spMkLst>
        </pc:spChg>
        <pc:grpChg chg="del">
          <ac:chgData name="Sveva Francesca Zitelli" userId="6f5cf3d5-dcd2-465d-bc3f-a146971f84b3" providerId="ADAL" clId="{853A3950-CF98-4EAD-B0C6-7B83D7DACEB4}" dt="2024-10-09T08:30:27.463" v="1240" actId="165"/>
          <ac:grpSpMkLst>
            <pc:docMk/>
            <pc:sldMk cId="463923122" sldId="423"/>
            <ac:grpSpMk id="2" creationId="{95F09498-126D-3B7A-BB6B-A433ED63AB5F}"/>
          </ac:grpSpMkLst>
        </pc:grpChg>
        <pc:grpChg chg="del">
          <ac:chgData name="Sveva Francesca Zitelli" userId="6f5cf3d5-dcd2-465d-bc3f-a146971f84b3" providerId="ADAL" clId="{853A3950-CF98-4EAD-B0C6-7B83D7DACEB4}" dt="2024-10-09T08:31:22.004" v="1290" actId="165"/>
          <ac:grpSpMkLst>
            <pc:docMk/>
            <pc:sldMk cId="463923122" sldId="423"/>
            <ac:grpSpMk id="11" creationId="{45AF348F-2CB9-836E-B46F-695F2F833B27}"/>
          </ac:grpSpMkLst>
        </pc:grpChg>
        <pc:picChg chg="mod">
          <ac:chgData name="Sveva Francesca Zitelli" userId="6f5cf3d5-dcd2-465d-bc3f-a146971f84b3" providerId="ADAL" clId="{853A3950-CF98-4EAD-B0C6-7B83D7DACEB4}" dt="2024-10-09T08:30:56.624" v="1289" actId="1035"/>
          <ac:picMkLst>
            <pc:docMk/>
            <pc:sldMk cId="463923122" sldId="423"/>
            <ac:picMk id="77" creationId="{612643C5-64EE-88AD-6349-BB4B71E306BC}"/>
          </ac:picMkLst>
        </pc:picChg>
      </pc:sldChg>
      <pc:sldChg chg="addSp delSp modSp mod">
        <pc:chgData name="Sveva Francesca Zitelli" userId="6f5cf3d5-dcd2-465d-bc3f-a146971f84b3" providerId="ADAL" clId="{853A3950-CF98-4EAD-B0C6-7B83D7DACEB4}" dt="2024-10-10T08:15:00.010" v="4507" actId="1036"/>
        <pc:sldMkLst>
          <pc:docMk/>
          <pc:sldMk cId="2285445252" sldId="424"/>
        </pc:sldMkLst>
        <pc:spChg chg="add mod">
          <ac:chgData name="Sveva Francesca Zitelli" userId="6f5cf3d5-dcd2-465d-bc3f-a146971f84b3" providerId="ADAL" clId="{853A3950-CF98-4EAD-B0C6-7B83D7DACEB4}" dt="2024-10-10T08:13:18.359" v="4492" actId="1035"/>
          <ac:spMkLst>
            <pc:docMk/>
            <pc:sldMk cId="2285445252" sldId="424"/>
            <ac:spMk id="4" creationId="{AA7DBB51-1112-8E71-0882-32FC94CBB53E}"/>
          </ac:spMkLst>
        </pc:spChg>
        <pc:spChg chg="add mod">
          <ac:chgData name="Sveva Francesca Zitelli" userId="6f5cf3d5-dcd2-465d-bc3f-a146971f84b3" providerId="ADAL" clId="{853A3950-CF98-4EAD-B0C6-7B83D7DACEB4}" dt="2024-10-10T08:13:27.961" v="4500" actId="1035"/>
          <ac:spMkLst>
            <pc:docMk/>
            <pc:sldMk cId="2285445252" sldId="424"/>
            <ac:spMk id="5" creationId="{50B88EF6-7FB2-1A46-2CCC-86424C3D18F6}"/>
          </ac:spMkLst>
        </pc:spChg>
        <pc:spChg chg="del mod">
          <ac:chgData name="Sveva Francesca Zitelli" userId="6f5cf3d5-dcd2-465d-bc3f-a146971f84b3" providerId="ADAL" clId="{853A3950-CF98-4EAD-B0C6-7B83D7DACEB4}" dt="2024-10-09T15:09:20.548" v="2231" actId="478"/>
          <ac:spMkLst>
            <pc:docMk/>
            <pc:sldMk cId="2285445252" sldId="424"/>
            <ac:spMk id="6" creationId="{21625F97-AE7D-0907-A89B-C3CBD80FEFF0}"/>
          </ac:spMkLst>
        </pc:spChg>
        <pc:spChg chg="del mod">
          <ac:chgData name="Sveva Francesca Zitelli" userId="6f5cf3d5-dcd2-465d-bc3f-a146971f84b3" providerId="ADAL" clId="{853A3950-CF98-4EAD-B0C6-7B83D7DACEB4}" dt="2024-10-09T13:08:00.198" v="1620" actId="478"/>
          <ac:spMkLst>
            <pc:docMk/>
            <pc:sldMk cId="2285445252" sldId="424"/>
            <ac:spMk id="7" creationId="{215048E4-5B56-8FF4-6271-B03CFF9D61D7}"/>
          </ac:spMkLst>
        </pc:spChg>
        <pc:spChg chg="add mod">
          <ac:chgData name="Sveva Francesca Zitelli" userId="6f5cf3d5-dcd2-465d-bc3f-a146971f84b3" providerId="ADAL" clId="{853A3950-CF98-4EAD-B0C6-7B83D7DACEB4}" dt="2024-10-09T13:16:17.526" v="1682" actId="767"/>
          <ac:spMkLst>
            <pc:docMk/>
            <pc:sldMk cId="2285445252" sldId="424"/>
            <ac:spMk id="22" creationId="{35E9C010-D214-42DA-761E-A5489748BFB6}"/>
          </ac:spMkLst>
        </pc:spChg>
        <pc:spChg chg="add del mod">
          <ac:chgData name="Sveva Francesca Zitelli" userId="6f5cf3d5-dcd2-465d-bc3f-a146971f84b3" providerId="ADAL" clId="{853A3950-CF98-4EAD-B0C6-7B83D7DACEB4}" dt="2024-10-09T13:17:11.160" v="1755" actId="478"/>
          <ac:spMkLst>
            <pc:docMk/>
            <pc:sldMk cId="2285445252" sldId="424"/>
            <ac:spMk id="23" creationId="{D15EBED9-46F1-A473-2B63-20F0B3DBAA54}"/>
          </ac:spMkLst>
        </pc:spChg>
        <pc:spChg chg="add del mod">
          <ac:chgData name="Sveva Francesca Zitelli" userId="6f5cf3d5-dcd2-465d-bc3f-a146971f84b3" providerId="ADAL" clId="{853A3950-CF98-4EAD-B0C6-7B83D7DACEB4}" dt="2024-10-09T13:18:21.280" v="1758" actId="478"/>
          <ac:spMkLst>
            <pc:docMk/>
            <pc:sldMk cId="2285445252" sldId="424"/>
            <ac:spMk id="24" creationId="{169BE365-2AD8-090B-FD15-2BB8FD4FCC75}"/>
          </ac:spMkLst>
        </pc:spChg>
        <pc:spChg chg="add del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25" creationId="{E89BA071-E919-E91C-2079-08AE2E8D9C27}"/>
          </ac:spMkLst>
        </pc:spChg>
        <pc:spChg chg="add del mod">
          <ac:chgData name="Sveva Francesca Zitelli" userId="6f5cf3d5-dcd2-465d-bc3f-a146971f84b3" providerId="ADAL" clId="{853A3950-CF98-4EAD-B0C6-7B83D7DACEB4}" dt="2024-10-09T15:03:00.660" v="1850" actId="478"/>
          <ac:spMkLst>
            <pc:docMk/>
            <pc:sldMk cId="2285445252" sldId="424"/>
            <ac:spMk id="26" creationId="{11B99617-32AA-3ABC-A565-5B618AD6A6C3}"/>
          </ac:spMkLst>
        </pc:spChg>
        <pc:spChg chg="add del">
          <ac:chgData name="Sveva Francesca Zitelli" userId="6f5cf3d5-dcd2-465d-bc3f-a146971f84b3" providerId="ADAL" clId="{853A3950-CF98-4EAD-B0C6-7B83D7DACEB4}" dt="2024-10-09T15:01:26.036" v="1848" actId="11529"/>
          <ac:spMkLst>
            <pc:docMk/>
            <pc:sldMk cId="2285445252" sldId="424"/>
            <ac:spMk id="27" creationId="{AAB28345-8591-87EB-8027-461A33F75537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28" creationId="{B09D4083-B202-662A-AB3D-3E4F41F58DFE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29" creationId="{9EBC3891-A154-771D-F669-976B5B05C78D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30" creationId="{519FFDFE-2C95-30FA-E333-2B00A01CD1C0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31" creationId="{2E45E2AD-4387-4043-4A79-39F83DEF760A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32" creationId="{AF16E27D-D3E3-661B-D668-54243A4B3FD8}"/>
          </ac:spMkLst>
        </pc:spChg>
        <pc:spChg chg="add del">
          <ac:chgData name="Sveva Francesca Zitelli" userId="6f5cf3d5-dcd2-465d-bc3f-a146971f84b3" providerId="ADAL" clId="{853A3950-CF98-4EAD-B0C6-7B83D7DACEB4}" dt="2024-10-09T15:07:05.709" v="2151" actId="478"/>
          <ac:spMkLst>
            <pc:docMk/>
            <pc:sldMk cId="2285445252" sldId="424"/>
            <ac:spMk id="34" creationId="{9EA15BF4-5677-D966-C586-33CDCC1CF326}"/>
          </ac:spMkLst>
        </pc:spChg>
        <pc:spChg chg="add mod topLvl">
          <ac:chgData name="Sveva Francesca Zitelli" userId="6f5cf3d5-dcd2-465d-bc3f-a146971f84b3" providerId="ADAL" clId="{853A3950-CF98-4EAD-B0C6-7B83D7DACEB4}" dt="2024-10-10T08:13:01.723" v="4481" actId="164"/>
          <ac:spMkLst>
            <pc:docMk/>
            <pc:sldMk cId="2285445252" sldId="424"/>
            <ac:spMk id="35" creationId="{32A3DCBB-C6B8-7B27-EF74-91D2E5E5A2C5}"/>
          </ac:spMkLst>
        </pc:spChg>
        <pc:spChg chg="add del mod ord">
          <ac:chgData name="Sveva Francesca Zitelli" userId="6f5cf3d5-dcd2-465d-bc3f-a146971f84b3" providerId="ADAL" clId="{853A3950-CF98-4EAD-B0C6-7B83D7DACEB4}" dt="2024-10-10T08:10:53.337" v="4475" actId="478"/>
          <ac:spMkLst>
            <pc:docMk/>
            <pc:sldMk cId="2285445252" sldId="424"/>
            <ac:spMk id="37" creationId="{F3B1AB7A-CB8F-0537-2F49-BEF45BF64377}"/>
          </ac:spMkLst>
        </pc:spChg>
        <pc:spChg chg="add del mod">
          <ac:chgData name="Sveva Francesca Zitelli" userId="6f5cf3d5-dcd2-465d-bc3f-a146971f84b3" providerId="ADAL" clId="{853A3950-CF98-4EAD-B0C6-7B83D7DACEB4}" dt="2024-10-09T16:45:09.771" v="3625" actId="478"/>
          <ac:spMkLst>
            <pc:docMk/>
            <pc:sldMk cId="2285445252" sldId="424"/>
            <ac:spMk id="38" creationId="{D439CAEE-BB00-813D-BED3-DF14A8E681BC}"/>
          </ac:spMkLst>
        </pc:spChg>
        <pc:spChg chg="add del mod">
          <ac:chgData name="Sveva Francesca Zitelli" userId="6f5cf3d5-dcd2-465d-bc3f-a146971f84b3" providerId="ADAL" clId="{853A3950-CF98-4EAD-B0C6-7B83D7DACEB4}" dt="2024-10-09T16:45:09.771" v="3625" actId="478"/>
          <ac:spMkLst>
            <pc:docMk/>
            <pc:sldMk cId="2285445252" sldId="424"/>
            <ac:spMk id="39" creationId="{24023EAD-C6D5-1147-A6F3-88F080E2E3C7}"/>
          </ac:spMkLst>
        </pc:spChg>
        <pc:spChg chg="add del mod">
          <ac:chgData name="Sveva Francesca Zitelli" userId="6f5cf3d5-dcd2-465d-bc3f-a146971f84b3" providerId="ADAL" clId="{853A3950-CF98-4EAD-B0C6-7B83D7DACEB4}" dt="2024-10-09T16:45:09.771" v="3625" actId="478"/>
          <ac:spMkLst>
            <pc:docMk/>
            <pc:sldMk cId="2285445252" sldId="424"/>
            <ac:spMk id="40" creationId="{5FB1CC45-52F7-4297-C644-DE0DFDBC15EB}"/>
          </ac:spMkLst>
        </pc:spChg>
        <pc:spChg chg="add del mod">
          <ac:chgData name="Sveva Francesca Zitelli" userId="6f5cf3d5-dcd2-465d-bc3f-a146971f84b3" providerId="ADAL" clId="{853A3950-CF98-4EAD-B0C6-7B83D7DACEB4}" dt="2024-10-09T17:15:17.164" v="4139" actId="11529"/>
          <ac:spMkLst>
            <pc:docMk/>
            <pc:sldMk cId="2285445252" sldId="424"/>
            <ac:spMk id="52" creationId="{4FEB2B0A-CCE6-8091-54C5-D5FED3D70FEC}"/>
          </ac:spMkLst>
        </pc:spChg>
        <pc:grpChg chg="add mod">
          <ac:chgData name="Sveva Francesca Zitelli" userId="6f5cf3d5-dcd2-465d-bc3f-a146971f84b3" providerId="ADAL" clId="{853A3950-CF98-4EAD-B0C6-7B83D7DACEB4}" dt="2024-10-10T08:00:03.026" v="4333" actId="164"/>
          <ac:grpSpMkLst>
            <pc:docMk/>
            <pc:sldMk cId="2285445252" sldId="424"/>
            <ac:grpSpMk id="6" creationId="{4B165C72-AB31-6B36-5F1B-11F9210B4DBF}"/>
          </ac:grpSpMkLst>
        </pc:grpChg>
        <pc:grpChg chg="add mod">
          <ac:chgData name="Sveva Francesca Zitelli" userId="6f5cf3d5-dcd2-465d-bc3f-a146971f84b3" providerId="ADAL" clId="{853A3950-CF98-4EAD-B0C6-7B83D7DACEB4}" dt="2024-10-10T08:15:00.010" v="4507" actId="1036"/>
          <ac:grpSpMkLst>
            <pc:docMk/>
            <pc:sldMk cId="2285445252" sldId="424"/>
            <ac:grpSpMk id="7" creationId="{B3D9AF91-C2E4-0BFD-7138-93861E857765}"/>
          </ac:grpSpMkLst>
        </pc:grpChg>
        <pc:grpChg chg="add del mod">
          <ac:chgData name="Sveva Francesca Zitelli" userId="6f5cf3d5-dcd2-465d-bc3f-a146971f84b3" providerId="ADAL" clId="{853A3950-CF98-4EAD-B0C6-7B83D7DACEB4}" dt="2024-10-09T16:47:23.787" v="3690" actId="165"/>
          <ac:grpSpMkLst>
            <pc:docMk/>
            <pc:sldMk cId="2285445252" sldId="424"/>
            <ac:grpSpMk id="36" creationId="{386B66D7-CAC4-BE04-5063-110441E6FD40}"/>
          </ac:grpSpMkLst>
        </pc:grpChg>
        <pc:grpChg chg="mod">
          <ac:chgData name="Sveva Francesca Zitelli" userId="6f5cf3d5-dcd2-465d-bc3f-a146971f84b3" providerId="ADAL" clId="{853A3950-CF98-4EAD-B0C6-7B83D7DACEB4}" dt="2024-10-09T17:01:26.468" v="4030"/>
          <ac:grpSpMkLst>
            <pc:docMk/>
            <pc:sldMk cId="2285445252" sldId="424"/>
            <ac:grpSpMk id="45" creationId="{0293CF98-3276-A2C9-67AD-7C8F5B672E5C}"/>
          </ac:grpSpMkLst>
        </pc:grpChg>
        <pc:graphicFrameChg chg="add del mod modGraphic">
          <ac:chgData name="Sveva Francesca Zitelli" userId="6f5cf3d5-dcd2-465d-bc3f-a146971f84b3" providerId="ADAL" clId="{853A3950-CF98-4EAD-B0C6-7B83D7DACEB4}" dt="2024-10-09T13:16:04.005" v="1681" actId="3680"/>
          <ac:graphicFrameMkLst>
            <pc:docMk/>
            <pc:sldMk cId="2285445252" sldId="424"/>
            <ac:graphicFrameMk id="21" creationId="{27BF1C41-136D-F276-7B13-4C289968B624}"/>
          </ac:graphicFrameMkLst>
        </pc:graphicFrameChg>
        <pc:graphicFrameChg chg="add del modGraphic">
          <ac:chgData name="Sveva Francesca Zitelli" userId="6f5cf3d5-dcd2-465d-bc3f-a146971f84b3" providerId="ADAL" clId="{853A3950-CF98-4EAD-B0C6-7B83D7DACEB4}" dt="2024-10-09T17:04:19.250" v="4036" actId="1032"/>
          <ac:graphicFrameMkLst>
            <pc:docMk/>
            <pc:sldMk cId="2285445252" sldId="424"/>
            <ac:graphicFrameMk id="48" creationId="{316B9B9A-C80C-18AF-DD28-936AAEFED7A2}"/>
          </ac:graphicFrameMkLst>
        </pc:graphicFrameChg>
        <pc:graphicFrameChg chg="add mod">
          <ac:chgData name="Sveva Francesca Zitelli" userId="6f5cf3d5-dcd2-465d-bc3f-a146971f84b3" providerId="ADAL" clId="{853A3950-CF98-4EAD-B0C6-7B83D7DACEB4}" dt="2024-10-09T17:05:42.641" v="4037" actId="12084"/>
          <ac:graphicFrameMkLst>
            <pc:docMk/>
            <pc:sldMk cId="2285445252" sldId="424"/>
            <ac:graphicFrameMk id="49" creationId="{EBBDD430-0B61-3EE2-9DA0-F83A602A1B98}"/>
          </ac:graphicFrameMkLst>
        </pc:graphicFrameChg>
        <pc:graphicFrameChg chg="add mod">
          <ac:chgData name="Sveva Francesca Zitelli" userId="6f5cf3d5-dcd2-465d-bc3f-a146971f84b3" providerId="ADAL" clId="{853A3950-CF98-4EAD-B0C6-7B83D7DACEB4}" dt="2024-10-09T17:05:55.011" v="4039" actId="12084"/>
          <ac:graphicFrameMkLst>
            <pc:docMk/>
            <pc:sldMk cId="2285445252" sldId="424"/>
            <ac:graphicFrameMk id="50" creationId="{223A1EC3-B51D-FDC3-5337-7E1285043E4F}"/>
          </ac:graphicFrameMkLst>
        </pc:graphicFrameChg>
        <pc:graphicFrameChg chg="add mod">
          <ac:chgData name="Sveva Francesca Zitelli" userId="6f5cf3d5-dcd2-465d-bc3f-a146971f84b3" providerId="ADAL" clId="{853A3950-CF98-4EAD-B0C6-7B83D7DACEB4}" dt="2024-10-09T17:06:34.678" v="4041" actId="12084"/>
          <ac:graphicFrameMkLst>
            <pc:docMk/>
            <pc:sldMk cId="2285445252" sldId="424"/>
            <ac:graphicFrameMk id="51" creationId="{809F8817-5B38-083F-6805-02BCB3D50780}"/>
          </ac:graphicFrameMkLst>
        </pc:graphicFrameChg>
        <pc:inkChg chg="add del">
          <ac:chgData name="Sveva Francesca Zitelli" userId="6f5cf3d5-dcd2-465d-bc3f-a146971f84b3" providerId="ADAL" clId="{853A3950-CF98-4EAD-B0C6-7B83D7DACEB4}" dt="2024-10-09T13:11:46.324" v="1640" actId="9405"/>
          <ac:inkMkLst>
            <pc:docMk/>
            <pc:sldMk cId="2285445252" sldId="424"/>
            <ac:inkMk id="8" creationId="{01578A1C-0961-AB9C-4F9E-0BB3BCF1A049}"/>
          </ac:inkMkLst>
        </pc:inkChg>
        <pc:inkChg chg="add del">
          <ac:chgData name="Sveva Francesca Zitelli" userId="6f5cf3d5-dcd2-465d-bc3f-a146971f84b3" providerId="ADAL" clId="{853A3950-CF98-4EAD-B0C6-7B83D7DACEB4}" dt="2024-10-09T13:11:57.050" v="1642" actId="9405"/>
          <ac:inkMkLst>
            <pc:docMk/>
            <pc:sldMk cId="2285445252" sldId="424"/>
            <ac:inkMk id="9" creationId="{FEF4A6AD-EDC9-ED64-EFD2-AE17FCDD55BE}"/>
          </ac:inkMkLst>
        </pc:inkChg>
        <pc:inkChg chg="add del">
          <ac:chgData name="Sveva Francesca Zitelli" userId="6f5cf3d5-dcd2-465d-bc3f-a146971f84b3" providerId="ADAL" clId="{853A3950-CF98-4EAD-B0C6-7B83D7DACEB4}" dt="2024-10-09T13:14:24.426" v="1666" actId="9405"/>
          <ac:inkMkLst>
            <pc:docMk/>
            <pc:sldMk cId="2285445252" sldId="424"/>
            <ac:inkMk id="10" creationId="{11CE4476-E2E9-B208-4736-29CDC9C0C7AA}"/>
          </ac:inkMkLst>
        </pc:inkChg>
        <pc:inkChg chg="add del">
          <ac:chgData name="Sveva Francesca Zitelli" userId="6f5cf3d5-dcd2-465d-bc3f-a146971f84b3" providerId="ADAL" clId="{853A3950-CF98-4EAD-B0C6-7B83D7DACEB4}" dt="2024-10-09T13:13:24.846" v="1645" actId="9405"/>
          <ac:inkMkLst>
            <pc:docMk/>
            <pc:sldMk cId="2285445252" sldId="424"/>
            <ac:inkMk id="11" creationId="{ABC9918B-3439-4C4B-F206-4286DE32B2B3}"/>
          </ac:inkMkLst>
        </pc:inkChg>
        <pc:inkChg chg="add del">
          <ac:chgData name="Sveva Francesca Zitelli" userId="6f5cf3d5-dcd2-465d-bc3f-a146971f84b3" providerId="ADAL" clId="{853A3950-CF98-4EAD-B0C6-7B83D7DACEB4}" dt="2024-10-09T13:14:24.174" v="1665" actId="9405"/>
          <ac:inkMkLst>
            <pc:docMk/>
            <pc:sldMk cId="2285445252" sldId="424"/>
            <ac:inkMk id="12" creationId="{A7995500-03A1-99E1-CC65-0EB5ED9AD865}"/>
          </ac:inkMkLst>
        </pc:inkChg>
        <pc:inkChg chg="add del">
          <ac:chgData name="Sveva Francesca Zitelli" userId="6f5cf3d5-dcd2-465d-bc3f-a146971f84b3" providerId="ADAL" clId="{853A3950-CF98-4EAD-B0C6-7B83D7DACEB4}" dt="2024-10-09T13:14:23.636" v="1664" actId="9405"/>
          <ac:inkMkLst>
            <pc:docMk/>
            <pc:sldMk cId="2285445252" sldId="424"/>
            <ac:inkMk id="13" creationId="{9C781ECD-A95E-29AF-3F94-BD560B47838D}"/>
          </ac:inkMkLst>
        </pc:inkChg>
        <pc:inkChg chg="add del">
          <ac:chgData name="Sveva Francesca Zitelli" userId="6f5cf3d5-dcd2-465d-bc3f-a146971f84b3" providerId="ADAL" clId="{853A3950-CF98-4EAD-B0C6-7B83D7DACEB4}" dt="2024-10-09T13:14:23.028" v="1663" actId="9405"/>
          <ac:inkMkLst>
            <pc:docMk/>
            <pc:sldMk cId="2285445252" sldId="424"/>
            <ac:inkMk id="14" creationId="{D8274DCA-A6E1-9DBA-7E81-EB3450379B96}"/>
          </ac:inkMkLst>
        </pc:inkChg>
        <pc:inkChg chg="add del">
          <ac:chgData name="Sveva Francesca Zitelli" userId="6f5cf3d5-dcd2-465d-bc3f-a146971f84b3" providerId="ADAL" clId="{853A3950-CF98-4EAD-B0C6-7B83D7DACEB4}" dt="2024-10-09T13:14:22.152" v="1662" actId="9405"/>
          <ac:inkMkLst>
            <pc:docMk/>
            <pc:sldMk cId="2285445252" sldId="424"/>
            <ac:inkMk id="15" creationId="{7E14E658-4338-4417-A76A-D9E39E4F2701}"/>
          </ac:inkMkLst>
        </pc:inkChg>
        <pc:inkChg chg="add del">
          <ac:chgData name="Sveva Francesca Zitelli" userId="6f5cf3d5-dcd2-465d-bc3f-a146971f84b3" providerId="ADAL" clId="{853A3950-CF98-4EAD-B0C6-7B83D7DACEB4}" dt="2024-10-09T13:13:41.082" v="1653" actId="9405"/>
          <ac:inkMkLst>
            <pc:docMk/>
            <pc:sldMk cId="2285445252" sldId="424"/>
            <ac:inkMk id="16" creationId="{0AC2A368-4443-8288-7F90-4914D50176F9}"/>
          </ac:inkMkLst>
        </pc:inkChg>
        <pc:inkChg chg="add del">
          <ac:chgData name="Sveva Francesca Zitelli" userId="6f5cf3d5-dcd2-465d-bc3f-a146971f84b3" providerId="ADAL" clId="{853A3950-CF98-4EAD-B0C6-7B83D7DACEB4}" dt="2024-10-09T13:13:40.626" v="1652" actId="9405"/>
          <ac:inkMkLst>
            <pc:docMk/>
            <pc:sldMk cId="2285445252" sldId="424"/>
            <ac:inkMk id="17" creationId="{4F188DDB-7424-A64F-16F5-A5C1E090D149}"/>
          </ac:inkMkLst>
        </pc:inkChg>
        <pc:inkChg chg="add del">
          <ac:chgData name="Sveva Francesca Zitelli" userId="6f5cf3d5-dcd2-465d-bc3f-a146971f84b3" providerId="ADAL" clId="{853A3950-CF98-4EAD-B0C6-7B83D7DACEB4}" dt="2024-10-09T13:14:21.929" v="1661" actId="9405"/>
          <ac:inkMkLst>
            <pc:docMk/>
            <pc:sldMk cId="2285445252" sldId="424"/>
            <ac:inkMk id="18" creationId="{2EF2AB7D-2D3F-E8F0-7703-328E7DAB4274}"/>
          </ac:inkMkLst>
        </pc:inkChg>
        <pc:inkChg chg="add del">
          <ac:chgData name="Sveva Francesca Zitelli" userId="6f5cf3d5-dcd2-465d-bc3f-a146971f84b3" providerId="ADAL" clId="{853A3950-CF98-4EAD-B0C6-7B83D7DACEB4}" dt="2024-10-09T13:14:21.741" v="1660" actId="9405"/>
          <ac:inkMkLst>
            <pc:docMk/>
            <pc:sldMk cId="2285445252" sldId="424"/>
            <ac:inkMk id="19" creationId="{673BFADF-0E3A-5A8E-9637-58F60EC85015}"/>
          </ac:inkMkLst>
        </pc:inkChg>
        <pc:inkChg chg="add del">
          <ac:chgData name="Sveva Francesca Zitelli" userId="6f5cf3d5-dcd2-465d-bc3f-a146971f84b3" providerId="ADAL" clId="{853A3950-CF98-4EAD-B0C6-7B83D7DACEB4}" dt="2024-10-09T13:14:21.563" v="1659" actId="9405"/>
          <ac:inkMkLst>
            <pc:docMk/>
            <pc:sldMk cId="2285445252" sldId="424"/>
            <ac:inkMk id="20" creationId="{B8253F71-C2F1-7651-EA0C-CF5A3A2DB86F}"/>
          </ac:inkMkLst>
        </pc:inkChg>
        <pc:inkChg chg="add del mod">
          <ac:chgData name="Sveva Francesca Zitelli" userId="6f5cf3d5-dcd2-465d-bc3f-a146971f84b3" providerId="ADAL" clId="{853A3950-CF98-4EAD-B0C6-7B83D7DACEB4}" dt="2024-10-09T17:01:27.076" v="4031" actId="9405"/>
          <ac:inkMkLst>
            <pc:docMk/>
            <pc:sldMk cId="2285445252" sldId="424"/>
            <ac:inkMk id="43" creationId="{59EED9C9-2751-EBBE-169B-E0D1E58F42E8}"/>
          </ac:inkMkLst>
        </pc:inkChg>
        <pc:inkChg chg="add del mod">
          <ac:chgData name="Sveva Francesca Zitelli" userId="6f5cf3d5-dcd2-465d-bc3f-a146971f84b3" providerId="ADAL" clId="{853A3950-CF98-4EAD-B0C6-7B83D7DACEB4}" dt="2024-10-09T17:01:26.468" v="4030"/>
          <ac:inkMkLst>
            <pc:docMk/>
            <pc:sldMk cId="2285445252" sldId="424"/>
            <ac:inkMk id="44" creationId="{6A5B4EF8-51CD-E362-2DCA-94746E736715}"/>
          </ac:inkMkLst>
        </pc:inkChg>
        <pc:cxnChg chg="add del mod">
          <ac:chgData name="Sveva Francesca Zitelli" userId="6f5cf3d5-dcd2-465d-bc3f-a146971f84b3" providerId="ADAL" clId="{853A3950-CF98-4EAD-B0C6-7B83D7DACEB4}" dt="2024-10-09T17:01:14.914" v="4025" actId="478"/>
          <ac:cxnSpMkLst>
            <pc:docMk/>
            <pc:sldMk cId="2285445252" sldId="424"/>
            <ac:cxnSpMk id="42" creationId="{DA7047E2-C761-E1F8-D12D-6290D6134E1A}"/>
          </ac:cxnSpMkLst>
        </pc:cxnChg>
        <pc:cxnChg chg="add del mod">
          <ac:chgData name="Sveva Francesca Zitelli" userId="6f5cf3d5-dcd2-465d-bc3f-a146971f84b3" providerId="ADAL" clId="{853A3950-CF98-4EAD-B0C6-7B83D7DACEB4}" dt="2024-10-09T17:02:06.020" v="4034" actId="478"/>
          <ac:cxnSpMkLst>
            <pc:docMk/>
            <pc:sldMk cId="2285445252" sldId="424"/>
            <ac:cxnSpMk id="47" creationId="{C81B5B04-A78D-6159-925B-82EB85630CAA}"/>
          </ac:cxnSpMkLst>
        </pc:cxnChg>
      </pc:sldChg>
      <pc:sldChg chg="addSp delSp modSp add del mod">
        <pc:chgData name="Sveva Francesca Zitelli" userId="6f5cf3d5-dcd2-465d-bc3f-a146971f84b3" providerId="ADAL" clId="{853A3950-CF98-4EAD-B0C6-7B83D7DACEB4}" dt="2024-10-10T16:21:18.748" v="5280" actId="2696"/>
        <pc:sldMkLst>
          <pc:docMk/>
          <pc:sldMk cId="4214216537" sldId="425"/>
        </pc:sldMkLst>
        <pc:spChg chg="mod">
          <ac:chgData name="Sveva Francesca Zitelli" userId="6f5cf3d5-dcd2-465d-bc3f-a146971f84b3" providerId="ADAL" clId="{853A3950-CF98-4EAD-B0C6-7B83D7DACEB4}" dt="2024-10-09T09:29:36.238" v="1389" actId="164"/>
          <ac:spMkLst>
            <pc:docMk/>
            <pc:sldMk cId="4214216537" sldId="425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09T09:29:36.238" v="1389" actId="164"/>
          <ac:spMkLst>
            <pc:docMk/>
            <pc:sldMk cId="4214216537" sldId="425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09T09:29:36.238" v="1389" actId="164"/>
          <ac:spMkLst>
            <pc:docMk/>
            <pc:sldMk cId="4214216537" sldId="425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09T09:30:10.982" v="1391" actId="207"/>
          <ac:spMkLst>
            <pc:docMk/>
            <pc:sldMk cId="4214216537" sldId="425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09T09:30:22.104" v="1393" actId="208"/>
          <ac:spMkLst>
            <pc:docMk/>
            <pc:sldMk cId="4214216537" sldId="425"/>
            <ac:spMk id="53" creationId="{E18ABCF6-11F8-17CF-9029-93A2A2F24381}"/>
          </ac:spMkLst>
        </pc:spChg>
        <pc:spChg chg="mod topLvl">
          <ac:chgData name="Sveva Francesca Zitelli" userId="6f5cf3d5-dcd2-465d-bc3f-a146971f84b3" providerId="ADAL" clId="{853A3950-CF98-4EAD-B0C6-7B83D7DACEB4}" dt="2024-10-09T09:30:34.065" v="1397" actId="164"/>
          <ac:spMkLst>
            <pc:docMk/>
            <pc:sldMk cId="4214216537" sldId="425"/>
            <ac:spMk id="54" creationId="{750C2CF7-B80D-F46E-8DCE-D4FF00978D1E}"/>
          </ac:spMkLst>
        </pc:spChg>
        <pc:grpChg chg="add mod">
          <ac:chgData name="Sveva Francesca Zitelli" userId="6f5cf3d5-dcd2-465d-bc3f-a146971f84b3" providerId="ADAL" clId="{853A3950-CF98-4EAD-B0C6-7B83D7DACEB4}" dt="2024-10-09T09:29:36.238" v="1389" actId="164"/>
          <ac:grpSpMkLst>
            <pc:docMk/>
            <pc:sldMk cId="4214216537" sldId="425"/>
            <ac:grpSpMk id="2" creationId="{EAB029A2-9E96-E1D0-9055-E536516DE19B}"/>
          </ac:grpSpMkLst>
        </pc:grpChg>
        <pc:grpChg chg="add mod">
          <ac:chgData name="Sveva Francesca Zitelli" userId="6f5cf3d5-dcd2-465d-bc3f-a146971f84b3" providerId="ADAL" clId="{853A3950-CF98-4EAD-B0C6-7B83D7DACEB4}" dt="2024-10-09T09:30:34.065" v="1397" actId="164"/>
          <ac:grpSpMkLst>
            <pc:docMk/>
            <pc:sldMk cId="4214216537" sldId="425"/>
            <ac:grpSpMk id="6" creationId="{9F1F0163-AEE2-6909-F2D8-9C1300CD5309}"/>
          </ac:grpSpMkLst>
        </pc:grpChg>
        <pc:grpChg chg="mod topLvl">
          <ac:chgData name="Sveva Francesca Zitelli" userId="6f5cf3d5-dcd2-465d-bc3f-a146971f84b3" providerId="ADAL" clId="{853A3950-CF98-4EAD-B0C6-7B83D7DACEB4}" dt="2024-10-09T09:30:34.065" v="1397" actId="164"/>
          <ac:grpSpMkLst>
            <pc:docMk/>
            <pc:sldMk cId="4214216537" sldId="425"/>
            <ac:grpSpMk id="12" creationId="{A5839F95-57C1-CB0B-9483-BC23AEC9B088}"/>
          </ac:grpSpMkLst>
        </pc:grpChg>
        <pc:grpChg chg="del">
          <ac:chgData name="Sveva Francesca Zitelli" userId="6f5cf3d5-dcd2-465d-bc3f-a146971f84b3" providerId="ADAL" clId="{853A3950-CF98-4EAD-B0C6-7B83D7DACEB4}" dt="2024-10-09T09:29:48.228" v="1390" actId="165"/>
          <ac:grpSpMkLst>
            <pc:docMk/>
            <pc:sldMk cId="4214216537" sldId="425"/>
            <ac:grpSpMk id="22" creationId="{DBCB2807-0905-7A07-8FD2-09551DFB1C6C}"/>
          </ac:grpSpMkLst>
        </pc:grpChg>
        <pc:picChg chg="mod">
          <ac:chgData name="Sveva Francesca Zitelli" userId="6f5cf3d5-dcd2-465d-bc3f-a146971f84b3" providerId="ADAL" clId="{853A3950-CF98-4EAD-B0C6-7B83D7DACEB4}" dt="2024-10-09T09:30:25.599" v="1396" actId="1036"/>
          <ac:picMkLst>
            <pc:docMk/>
            <pc:sldMk cId="4214216537" sldId="425"/>
            <ac:picMk id="77" creationId="{612643C5-64EE-88AD-6349-BB4B71E306BC}"/>
          </ac:picMkLst>
        </pc:picChg>
      </pc:sldChg>
      <pc:sldChg chg="addSp delSp modSp add del mod ord">
        <pc:chgData name="Sveva Francesca Zitelli" userId="6f5cf3d5-dcd2-465d-bc3f-a146971f84b3" providerId="ADAL" clId="{853A3950-CF98-4EAD-B0C6-7B83D7DACEB4}" dt="2024-10-10T16:25:06.420" v="5377" actId="2696"/>
        <pc:sldMkLst>
          <pc:docMk/>
          <pc:sldMk cId="2691774424" sldId="426"/>
        </pc:sldMkLst>
        <pc:spChg chg="mod topLvl">
          <ac:chgData name="Sveva Francesca Zitelli" userId="6f5cf3d5-dcd2-465d-bc3f-a146971f84b3" providerId="ADAL" clId="{853A3950-CF98-4EAD-B0C6-7B83D7DACEB4}" dt="2024-10-09T09:32:10.640" v="1433" actId="164"/>
          <ac:spMkLst>
            <pc:docMk/>
            <pc:sldMk cId="2691774424" sldId="426"/>
            <ac:spMk id="52" creationId="{A109D043-767B-18D7-44A3-3B386F972ED9}"/>
          </ac:spMkLst>
        </pc:spChg>
        <pc:spChg chg="mod topLvl">
          <ac:chgData name="Sveva Francesca Zitelli" userId="6f5cf3d5-dcd2-465d-bc3f-a146971f84b3" providerId="ADAL" clId="{853A3950-CF98-4EAD-B0C6-7B83D7DACEB4}" dt="2024-10-09T09:32:10.640" v="1433" actId="164"/>
          <ac:spMkLst>
            <pc:docMk/>
            <pc:sldMk cId="2691774424" sldId="426"/>
            <ac:spMk id="53" creationId="{E18ABCF6-11F8-17CF-9029-93A2A2F24381}"/>
          </ac:spMkLst>
        </pc:spChg>
        <pc:spChg chg="mod topLvl">
          <ac:chgData name="Sveva Francesca Zitelli" userId="6f5cf3d5-dcd2-465d-bc3f-a146971f84b3" providerId="ADAL" clId="{853A3950-CF98-4EAD-B0C6-7B83D7DACEB4}" dt="2024-10-09T09:32:10.640" v="1433" actId="164"/>
          <ac:spMkLst>
            <pc:docMk/>
            <pc:sldMk cId="2691774424" sldId="426"/>
            <ac:spMk id="54" creationId="{750C2CF7-B80D-F46E-8DCE-D4FF00978D1E}"/>
          </ac:spMkLst>
        </pc:spChg>
        <pc:spChg chg="mod topLvl">
          <ac:chgData name="Sveva Francesca Zitelli" userId="6f5cf3d5-dcd2-465d-bc3f-a146971f84b3" providerId="ADAL" clId="{853A3950-CF98-4EAD-B0C6-7B83D7DACEB4}" dt="2024-10-09T09:32:55.831" v="1437" actId="164"/>
          <ac:spMkLst>
            <pc:docMk/>
            <pc:sldMk cId="2691774424" sldId="426"/>
            <ac:spMk id="55" creationId="{1855C48E-4D77-1A9D-BB82-D923DBDEBFD1}"/>
          </ac:spMkLst>
        </pc:spChg>
        <pc:spChg chg="mod topLvl">
          <ac:chgData name="Sveva Francesca Zitelli" userId="6f5cf3d5-dcd2-465d-bc3f-a146971f84b3" providerId="ADAL" clId="{853A3950-CF98-4EAD-B0C6-7B83D7DACEB4}" dt="2024-10-09T09:32:55.831" v="1437" actId="164"/>
          <ac:spMkLst>
            <pc:docMk/>
            <pc:sldMk cId="2691774424" sldId="426"/>
            <ac:spMk id="56" creationId="{A055F3A9-A439-BCDE-86B5-CA14C3237F8C}"/>
          </ac:spMkLst>
        </pc:spChg>
        <pc:spChg chg="mod topLvl">
          <ac:chgData name="Sveva Francesca Zitelli" userId="6f5cf3d5-dcd2-465d-bc3f-a146971f84b3" providerId="ADAL" clId="{853A3950-CF98-4EAD-B0C6-7B83D7DACEB4}" dt="2024-10-09T09:32:55.831" v="1437" actId="164"/>
          <ac:spMkLst>
            <pc:docMk/>
            <pc:sldMk cId="2691774424" sldId="426"/>
            <ac:spMk id="57" creationId="{A3CE855D-72D1-04D8-9D86-AD5C2B72A6B1}"/>
          </ac:spMkLst>
        </pc:spChg>
        <pc:grpChg chg="del">
          <ac:chgData name="Sveva Francesca Zitelli" userId="6f5cf3d5-dcd2-465d-bc3f-a146971f84b3" providerId="ADAL" clId="{853A3950-CF98-4EAD-B0C6-7B83D7DACEB4}" dt="2024-10-09T09:31:14.723" v="1402" actId="165"/>
          <ac:grpSpMkLst>
            <pc:docMk/>
            <pc:sldMk cId="2691774424" sldId="426"/>
            <ac:grpSpMk id="6" creationId="{9F1F0163-AEE2-6909-F2D8-9C1300CD5309}"/>
          </ac:grpSpMkLst>
        </pc:grpChg>
        <pc:grpChg chg="add mod">
          <ac:chgData name="Sveva Francesca Zitelli" userId="6f5cf3d5-dcd2-465d-bc3f-a146971f84b3" providerId="ADAL" clId="{853A3950-CF98-4EAD-B0C6-7B83D7DACEB4}" dt="2024-10-09T09:32:10.640" v="1433" actId="164"/>
          <ac:grpSpMkLst>
            <pc:docMk/>
            <pc:sldMk cId="2691774424" sldId="426"/>
            <ac:grpSpMk id="7" creationId="{663F8D57-B9B2-1711-94C6-52633ADE99F0}"/>
          </ac:grpSpMkLst>
        </pc:grpChg>
        <pc:grpChg chg="add mod">
          <ac:chgData name="Sveva Francesca Zitelli" userId="6f5cf3d5-dcd2-465d-bc3f-a146971f84b3" providerId="ADAL" clId="{853A3950-CF98-4EAD-B0C6-7B83D7DACEB4}" dt="2024-10-09T09:32:55.831" v="1437" actId="164"/>
          <ac:grpSpMkLst>
            <pc:docMk/>
            <pc:sldMk cId="2691774424" sldId="426"/>
            <ac:grpSpMk id="8" creationId="{2012CBA5-818E-7383-6230-986E12858301}"/>
          </ac:grpSpMkLst>
        </pc:grpChg>
        <pc:grpChg chg="del mod topLvl">
          <ac:chgData name="Sveva Francesca Zitelli" userId="6f5cf3d5-dcd2-465d-bc3f-a146971f84b3" providerId="ADAL" clId="{853A3950-CF98-4EAD-B0C6-7B83D7DACEB4}" dt="2024-10-09T09:31:20.011" v="1403" actId="165"/>
          <ac:grpSpMkLst>
            <pc:docMk/>
            <pc:sldMk cId="2691774424" sldId="426"/>
            <ac:grpSpMk id="12" creationId="{A5839F95-57C1-CB0B-9483-BC23AEC9B088}"/>
          </ac:grpSpMkLst>
        </pc:grpChg>
        <pc:grpChg chg="del">
          <ac:chgData name="Sveva Francesca Zitelli" userId="6f5cf3d5-dcd2-465d-bc3f-a146971f84b3" providerId="ADAL" clId="{853A3950-CF98-4EAD-B0C6-7B83D7DACEB4}" dt="2024-10-09T09:32:17.662" v="1434" actId="165"/>
          <ac:grpSpMkLst>
            <pc:docMk/>
            <pc:sldMk cId="2691774424" sldId="426"/>
            <ac:grpSpMk id="14" creationId="{43632A46-B6E8-91FB-04C0-6918CDDFF432}"/>
          </ac:grpSpMkLst>
        </pc:grpChg>
        <pc:picChg chg="mod">
          <ac:chgData name="Sveva Francesca Zitelli" userId="6f5cf3d5-dcd2-465d-bc3f-a146971f84b3" providerId="ADAL" clId="{853A3950-CF98-4EAD-B0C6-7B83D7DACEB4}" dt="2024-10-09T09:32:01.507" v="1432" actId="1036"/>
          <ac:picMkLst>
            <pc:docMk/>
            <pc:sldMk cId="2691774424" sldId="426"/>
            <ac:picMk id="77" creationId="{612643C5-64EE-88AD-6349-BB4B71E306BC}"/>
          </ac:picMkLst>
        </pc:picChg>
      </pc:sldChg>
      <pc:sldChg chg="addSp delSp modSp add del mod ord">
        <pc:chgData name="Sveva Francesca Zitelli" userId="6f5cf3d5-dcd2-465d-bc3f-a146971f84b3" providerId="ADAL" clId="{853A3950-CF98-4EAD-B0C6-7B83D7DACEB4}" dt="2024-10-10T16:27:59.032" v="5407" actId="2696"/>
        <pc:sldMkLst>
          <pc:docMk/>
          <pc:sldMk cId="2641549493" sldId="427"/>
        </pc:sldMkLst>
        <pc:spChg chg="mod topLvl">
          <ac:chgData name="Sveva Francesca Zitelli" userId="6f5cf3d5-dcd2-465d-bc3f-a146971f84b3" providerId="ADAL" clId="{853A3950-CF98-4EAD-B0C6-7B83D7DACEB4}" dt="2024-10-09T09:34:47.618" v="1473" actId="164"/>
          <ac:spMkLst>
            <pc:docMk/>
            <pc:sldMk cId="2641549493" sldId="427"/>
            <ac:spMk id="55" creationId="{1855C48E-4D77-1A9D-BB82-D923DBDEBFD1}"/>
          </ac:spMkLst>
        </pc:spChg>
        <pc:spChg chg="mod topLvl">
          <ac:chgData name="Sveva Francesca Zitelli" userId="6f5cf3d5-dcd2-465d-bc3f-a146971f84b3" providerId="ADAL" clId="{853A3950-CF98-4EAD-B0C6-7B83D7DACEB4}" dt="2024-10-09T09:34:47.618" v="1473" actId="164"/>
          <ac:spMkLst>
            <pc:docMk/>
            <pc:sldMk cId="2641549493" sldId="427"/>
            <ac:spMk id="56" creationId="{A055F3A9-A439-BCDE-86B5-CA14C3237F8C}"/>
          </ac:spMkLst>
        </pc:spChg>
        <pc:spChg chg="mod topLvl">
          <ac:chgData name="Sveva Francesca Zitelli" userId="6f5cf3d5-dcd2-465d-bc3f-a146971f84b3" providerId="ADAL" clId="{853A3950-CF98-4EAD-B0C6-7B83D7DACEB4}" dt="2024-10-09T09:34:47.618" v="1473" actId="164"/>
          <ac:spMkLst>
            <pc:docMk/>
            <pc:sldMk cId="2641549493" sldId="427"/>
            <ac:spMk id="57" creationId="{A3CE855D-72D1-04D8-9D86-AD5C2B72A6B1}"/>
          </ac:spMkLst>
        </pc:spChg>
        <pc:spChg chg="mod topLvl">
          <ac:chgData name="Sveva Francesca Zitelli" userId="6f5cf3d5-dcd2-465d-bc3f-a146971f84b3" providerId="ADAL" clId="{853A3950-CF98-4EAD-B0C6-7B83D7DACEB4}" dt="2024-10-09T09:34:54.684" v="1474" actId="164"/>
          <ac:spMkLst>
            <pc:docMk/>
            <pc:sldMk cId="2641549493" sldId="427"/>
            <ac:spMk id="58" creationId="{A93FF584-E388-76D4-A1AD-C3697450A310}"/>
          </ac:spMkLst>
        </pc:spChg>
        <pc:spChg chg="mod topLvl">
          <ac:chgData name="Sveva Francesca Zitelli" userId="6f5cf3d5-dcd2-465d-bc3f-a146971f84b3" providerId="ADAL" clId="{853A3950-CF98-4EAD-B0C6-7B83D7DACEB4}" dt="2024-10-09T09:34:54.684" v="1474" actId="164"/>
          <ac:spMkLst>
            <pc:docMk/>
            <pc:sldMk cId="2641549493" sldId="427"/>
            <ac:spMk id="59" creationId="{DD1EC810-97E6-E46D-1D0E-6946ED526C98}"/>
          </ac:spMkLst>
        </pc:spChg>
        <pc:spChg chg="mod topLvl">
          <ac:chgData name="Sveva Francesca Zitelli" userId="6f5cf3d5-dcd2-465d-bc3f-a146971f84b3" providerId="ADAL" clId="{853A3950-CF98-4EAD-B0C6-7B83D7DACEB4}" dt="2024-10-09T09:34:54.684" v="1474" actId="164"/>
          <ac:spMkLst>
            <pc:docMk/>
            <pc:sldMk cId="2641549493" sldId="427"/>
            <ac:spMk id="61" creationId="{86522FA5-D248-6574-6525-ABF52666FD77}"/>
          </ac:spMkLst>
        </pc:spChg>
        <pc:grpChg chg="add mod">
          <ac:chgData name="Sveva Francesca Zitelli" userId="6f5cf3d5-dcd2-465d-bc3f-a146971f84b3" providerId="ADAL" clId="{853A3950-CF98-4EAD-B0C6-7B83D7DACEB4}" dt="2024-10-09T09:34:47.618" v="1473" actId="164"/>
          <ac:grpSpMkLst>
            <pc:docMk/>
            <pc:sldMk cId="2641549493" sldId="427"/>
            <ac:grpSpMk id="6" creationId="{73C1F762-9C6E-0D26-0EC0-C3988B25139C}"/>
          </ac:grpSpMkLst>
        </pc:grpChg>
        <pc:grpChg chg="del">
          <ac:chgData name="Sveva Francesca Zitelli" userId="6f5cf3d5-dcd2-465d-bc3f-a146971f84b3" providerId="ADAL" clId="{853A3950-CF98-4EAD-B0C6-7B83D7DACEB4}" dt="2024-10-09T09:33:39.502" v="1442" actId="165"/>
          <ac:grpSpMkLst>
            <pc:docMk/>
            <pc:sldMk cId="2641549493" sldId="427"/>
            <ac:grpSpMk id="8" creationId="{2012CBA5-818E-7383-6230-986E12858301}"/>
          </ac:grpSpMkLst>
        </pc:grpChg>
        <pc:grpChg chg="add mod">
          <ac:chgData name="Sveva Francesca Zitelli" userId="6f5cf3d5-dcd2-465d-bc3f-a146971f84b3" providerId="ADAL" clId="{853A3950-CF98-4EAD-B0C6-7B83D7DACEB4}" dt="2024-10-09T09:34:54.684" v="1474" actId="164"/>
          <ac:grpSpMkLst>
            <pc:docMk/>
            <pc:sldMk cId="2641549493" sldId="427"/>
            <ac:grpSpMk id="11" creationId="{4A3635C9-B886-5D90-9633-121B9BF8DAEC}"/>
          </ac:grpSpMkLst>
        </pc:grpChg>
        <pc:grpChg chg="del">
          <ac:chgData name="Sveva Francesca Zitelli" userId="6f5cf3d5-dcd2-465d-bc3f-a146971f84b3" providerId="ADAL" clId="{853A3950-CF98-4EAD-B0C6-7B83D7DACEB4}" dt="2024-10-09T09:33:48.545" v="1443" actId="165"/>
          <ac:grpSpMkLst>
            <pc:docMk/>
            <pc:sldMk cId="2641549493" sldId="427"/>
            <ac:grpSpMk id="15" creationId="{50F3113D-7B8C-8153-FF51-EE76278A33D3}"/>
          </ac:grpSpMkLst>
        </pc:grpChg>
        <pc:picChg chg="mod">
          <ac:chgData name="Sveva Francesca Zitelli" userId="6f5cf3d5-dcd2-465d-bc3f-a146971f84b3" providerId="ADAL" clId="{853A3950-CF98-4EAD-B0C6-7B83D7DACEB4}" dt="2024-10-09T09:34:38.649" v="1472" actId="1035"/>
          <ac:picMkLst>
            <pc:docMk/>
            <pc:sldMk cId="2641549493" sldId="427"/>
            <ac:picMk id="77" creationId="{612643C5-64EE-88AD-6349-BB4B71E306BC}"/>
          </ac:picMkLst>
        </pc:picChg>
      </pc:sldChg>
      <pc:sldChg chg="modSp mod">
        <pc:chgData name="Sveva Francesca Zitelli" userId="6f5cf3d5-dcd2-465d-bc3f-a146971f84b3" providerId="ADAL" clId="{853A3950-CF98-4EAD-B0C6-7B83D7DACEB4}" dt="2024-10-16T10:19:19.634" v="12452" actId="20577"/>
        <pc:sldMkLst>
          <pc:docMk/>
          <pc:sldMk cId="1994423618" sldId="428"/>
        </pc:sldMkLst>
        <pc:spChg chg="mod">
          <ac:chgData name="Sveva Francesca Zitelli" userId="6f5cf3d5-dcd2-465d-bc3f-a146971f84b3" providerId="ADAL" clId="{853A3950-CF98-4EAD-B0C6-7B83D7DACEB4}" dt="2024-10-16T10:19:19.634" v="12452" actId="20577"/>
          <ac:spMkLst>
            <pc:docMk/>
            <pc:sldMk cId="1994423618" sldId="428"/>
            <ac:spMk id="7" creationId="{E72C89D9-073A-7FA9-A03A-91FE48454F19}"/>
          </ac:spMkLst>
        </pc:spChg>
      </pc:sldChg>
      <pc:sldChg chg="modSp del mod">
        <pc:chgData name="Sveva Francesca Zitelli" userId="6f5cf3d5-dcd2-465d-bc3f-a146971f84b3" providerId="ADAL" clId="{853A3950-CF98-4EAD-B0C6-7B83D7DACEB4}" dt="2024-10-10T16:22:48.893" v="5318" actId="2696"/>
        <pc:sldMkLst>
          <pc:docMk/>
          <pc:sldMk cId="3069664208" sldId="429"/>
        </pc:sldMkLst>
        <pc:spChg chg="mod">
          <ac:chgData name="Sveva Francesca Zitelli" userId="6f5cf3d5-dcd2-465d-bc3f-a146971f84b3" providerId="ADAL" clId="{853A3950-CF98-4EAD-B0C6-7B83D7DACEB4}" dt="2024-10-10T07:54:37.584" v="4284" actId="1076"/>
          <ac:spMkLst>
            <pc:docMk/>
            <pc:sldMk cId="3069664208" sldId="429"/>
            <ac:spMk id="7" creationId="{309E81A9-E8CE-5391-6F42-55B2A0617670}"/>
          </ac:spMkLst>
        </pc:spChg>
      </pc:sldChg>
      <pc:sldChg chg="delSp add del mod">
        <pc:chgData name="Sveva Francesca Zitelli" userId="6f5cf3d5-dcd2-465d-bc3f-a146971f84b3" providerId="ADAL" clId="{853A3950-CF98-4EAD-B0C6-7B83D7DACEB4}" dt="2024-10-09T16:30:09.327" v="3371" actId="2696"/>
        <pc:sldMkLst>
          <pc:docMk/>
          <pc:sldMk cId="274398590" sldId="430"/>
        </pc:sldMkLst>
        <pc:spChg chg="del">
          <ac:chgData name="Sveva Francesca Zitelli" userId="6f5cf3d5-dcd2-465d-bc3f-a146971f84b3" providerId="ADAL" clId="{853A3950-CF98-4EAD-B0C6-7B83D7DACEB4}" dt="2024-10-09T16:12:31.977" v="3111" actId="478"/>
          <ac:spMkLst>
            <pc:docMk/>
            <pc:sldMk cId="274398590" sldId="430"/>
            <ac:spMk id="6" creationId="{ECB11CDA-BC0E-EA2C-B772-2BE2AA0F9E7C}"/>
          </ac:spMkLst>
        </pc:spChg>
        <pc:spChg chg="del">
          <ac:chgData name="Sveva Francesca Zitelli" userId="6f5cf3d5-dcd2-465d-bc3f-a146971f84b3" providerId="ADAL" clId="{853A3950-CF98-4EAD-B0C6-7B83D7DACEB4}" dt="2024-10-09T16:12:35.767" v="3112" actId="478"/>
          <ac:spMkLst>
            <pc:docMk/>
            <pc:sldMk cId="274398590" sldId="430"/>
            <ac:spMk id="11" creationId="{218CFB41-C407-74C1-316B-55C1FDA42D11}"/>
          </ac:spMkLst>
        </pc:spChg>
        <pc:spChg chg="del">
          <ac:chgData name="Sveva Francesca Zitelli" userId="6f5cf3d5-dcd2-465d-bc3f-a146971f84b3" providerId="ADAL" clId="{853A3950-CF98-4EAD-B0C6-7B83D7DACEB4}" dt="2024-10-09T16:12:37.808" v="3113" actId="478"/>
          <ac:spMkLst>
            <pc:docMk/>
            <pc:sldMk cId="274398590" sldId="430"/>
            <ac:spMk id="12" creationId="{C4E0BD3F-727E-F118-4344-D1D85FA223D0}"/>
          </ac:spMkLst>
        </pc:spChg>
      </pc:sldChg>
      <pc:sldChg chg="addSp delSp modSp add mod ord">
        <pc:chgData name="Sveva Francesca Zitelli" userId="6f5cf3d5-dcd2-465d-bc3f-a146971f84b3" providerId="ADAL" clId="{853A3950-CF98-4EAD-B0C6-7B83D7DACEB4}" dt="2024-10-14T16:26:44.119" v="8677" actId="208"/>
        <pc:sldMkLst>
          <pc:docMk/>
          <pc:sldMk cId="1903275608" sldId="430"/>
        </pc:sldMkLst>
        <pc:spChg chg="mod">
          <ac:chgData name="Sveva Francesca Zitelli" userId="6f5cf3d5-dcd2-465d-bc3f-a146971f84b3" providerId="ADAL" clId="{853A3950-CF98-4EAD-B0C6-7B83D7DACEB4}" dt="2024-10-14T08:16:01.982" v="5780" actId="1035"/>
          <ac:spMkLst>
            <pc:docMk/>
            <pc:sldMk cId="1903275608" sldId="430"/>
            <ac:spMk id="4" creationId="{F99C7368-F4E6-7356-171D-BA99EADFC766}"/>
          </ac:spMkLst>
        </pc:spChg>
        <pc:spChg chg="del mod topLvl">
          <ac:chgData name="Sveva Francesca Zitelli" userId="6f5cf3d5-dcd2-465d-bc3f-a146971f84b3" providerId="ADAL" clId="{853A3950-CF98-4EAD-B0C6-7B83D7DACEB4}" dt="2024-10-14T08:11:50.200" v="5731" actId="478"/>
          <ac:spMkLst>
            <pc:docMk/>
            <pc:sldMk cId="1903275608" sldId="430"/>
            <ac:spMk id="5" creationId="{7BD58E49-165A-C8E8-4BB9-EC8B69DFFD79}"/>
          </ac:spMkLst>
        </pc:spChg>
        <pc:spChg chg="mod topLvl">
          <ac:chgData name="Sveva Francesca Zitelli" userId="6f5cf3d5-dcd2-465d-bc3f-a146971f84b3" providerId="ADAL" clId="{853A3950-CF98-4EAD-B0C6-7B83D7DACEB4}" dt="2024-10-10T08:10:12.759" v="4474" actId="164"/>
          <ac:spMkLst>
            <pc:docMk/>
            <pc:sldMk cId="1903275608" sldId="430"/>
            <ac:spMk id="7" creationId="{8BCD11BA-4147-540C-7FD7-454C5844006A}"/>
          </ac:spMkLst>
        </pc:spChg>
        <pc:spChg chg="mod topLvl">
          <ac:chgData name="Sveva Francesca Zitelli" userId="6f5cf3d5-dcd2-465d-bc3f-a146971f84b3" providerId="ADAL" clId="{853A3950-CF98-4EAD-B0C6-7B83D7DACEB4}" dt="2024-10-10T08:10:12.759" v="4474" actId="164"/>
          <ac:spMkLst>
            <pc:docMk/>
            <pc:sldMk cId="1903275608" sldId="430"/>
            <ac:spMk id="8" creationId="{F7CE5F86-53BD-CC14-9148-E5153E17D2BF}"/>
          </ac:spMkLst>
        </pc:spChg>
        <pc:spChg chg="mod topLvl">
          <ac:chgData name="Sveva Francesca Zitelli" userId="6f5cf3d5-dcd2-465d-bc3f-a146971f84b3" providerId="ADAL" clId="{853A3950-CF98-4EAD-B0C6-7B83D7DACEB4}" dt="2024-10-10T08:10:12.759" v="4474" actId="164"/>
          <ac:spMkLst>
            <pc:docMk/>
            <pc:sldMk cId="1903275608" sldId="430"/>
            <ac:spMk id="9" creationId="{9BDA95D5-15C8-AAAE-C895-3D92C034FE14}"/>
          </ac:spMkLst>
        </pc:spChg>
        <pc:spChg chg="mod topLvl">
          <ac:chgData name="Sveva Francesca Zitelli" userId="6f5cf3d5-dcd2-465d-bc3f-a146971f84b3" providerId="ADAL" clId="{853A3950-CF98-4EAD-B0C6-7B83D7DACEB4}" dt="2024-10-14T08:42:13.824" v="6110" actId="207"/>
          <ac:spMkLst>
            <pc:docMk/>
            <pc:sldMk cId="1903275608" sldId="430"/>
            <ac:spMk id="11" creationId="{218CFB41-C407-74C1-316B-55C1FDA42D11}"/>
          </ac:spMkLst>
        </pc:spChg>
        <pc:spChg chg="mod topLvl">
          <ac:chgData name="Sveva Francesca Zitelli" userId="6f5cf3d5-dcd2-465d-bc3f-a146971f84b3" providerId="ADAL" clId="{853A3950-CF98-4EAD-B0C6-7B83D7DACEB4}" dt="2024-10-14T09:52:19.562" v="6205" actId="207"/>
          <ac:spMkLst>
            <pc:docMk/>
            <pc:sldMk cId="1903275608" sldId="430"/>
            <ac:spMk id="12" creationId="{C4E0BD3F-727E-F118-4344-D1D85FA223D0}"/>
          </ac:spMkLst>
        </pc:spChg>
        <pc:spChg chg="mod topLvl">
          <ac:chgData name="Sveva Francesca Zitelli" userId="6f5cf3d5-dcd2-465d-bc3f-a146971f84b3" providerId="ADAL" clId="{853A3950-CF98-4EAD-B0C6-7B83D7DACEB4}" dt="2024-10-14T09:52:45.002" v="6208" actId="208"/>
          <ac:spMkLst>
            <pc:docMk/>
            <pc:sldMk cId="1903275608" sldId="430"/>
            <ac:spMk id="13" creationId="{AFF8FEA7-D338-C482-5BAB-61B8DCF52E6C}"/>
          </ac:spMkLst>
        </pc:spChg>
        <pc:spChg chg="del mod topLvl">
          <ac:chgData name="Sveva Francesca Zitelli" userId="6f5cf3d5-dcd2-465d-bc3f-a146971f84b3" providerId="ADAL" clId="{853A3950-CF98-4EAD-B0C6-7B83D7DACEB4}" dt="2024-10-14T08:05:42.662" v="5568" actId="478"/>
          <ac:spMkLst>
            <pc:docMk/>
            <pc:sldMk cId="1903275608" sldId="430"/>
            <ac:spMk id="14" creationId="{950BEE13-EA49-F4BE-A69C-7D7E3B4BD119}"/>
          </ac:spMkLst>
        </pc:spChg>
        <pc:spChg chg="del mod topLvl">
          <ac:chgData name="Sveva Francesca Zitelli" userId="6f5cf3d5-dcd2-465d-bc3f-a146971f84b3" providerId="ADAL" clId="{853A3950-CF98-4EAD-B0C6-7B83D7DACEB4}" dt="2024-10-14T08:05:42.662" v="5568" actId="478"/>
          <ac:spMkLst>
            <pc:docMk/>
            <pc:sldMk cId="1903275608" sldId="430"/>
            <ac:spMk id="15" creationId="{6D2EA8D5-4DA3-8F32-A65B-7B3EFADA534A}"/>
          </ac:spMkLst>
        </pc:spChg>
        <pc:spChg chg="del mod topLvl">
          <ac:chgData name="Sveva Francesca Zitelli" userId="6f5cf3d5-dcd2-465d-bc3f-a146971f84b3" providerId="ADAL" clId="{853A3950-CF98-4EAD-B0C6-7B83D7DACEB4}" dt="2024-10-14T08:05:42.662" v="5568" actId="478"/>
          <ac:spMkLst>
            <pc:docMk/>
            <pc:sldMk cId="1903275608" sldId="430"/>
            <ac:spMk id="16" creationId="{A9D28763-2AEB-B11B-BAB8-D76045C4A448}"/>
          </ac:spMkLst>
        </pc:spChg>
        <pc:spChg chg="add del mod">
          <ac:chgData name="Sveva Francesca Zitelli" userId="6f5cf3d5-dcd2-465d-bc3f-a146971f84b3" providerId="ADAL" clId="{853A3950-CF98-4EAD-B0C6-7B83D7DACEB4}" dt="2024-10-14T08:10:34.474" v="5655" actId="478"/>
          <ac:spMkLst>
            <pc:docMk/>
            <pc:sldMk cId="1903275608" sldId="430"/>
            <ac:spMk id="18" creationId="{14EC1410-C5F8-D8C4-B93B-05EF42C77FAD}"/>
          </ac:spMkLst>
        </pc:spChg>
        <pc:spChg chg="mod topLvl">
          <ac:chgData name="Sveva Francesca Zitelli" userId="6f5cf3d5-dcd2-465d-bc3f-a146971f84b3" providerId="ADAL" clId="{853A3950-CF98-4EAD-B0C6-7B83D7DACEB4}" dt="2024-10-14T16:26:12.121" v="8674" actId="207"/>
          <ac:spMkLst>
            <pc:docMk/>
            <pc:sldMk cId="1903275608" sldId="430"/>
            <ac:spMk id="19" creationId="{FECF04AF-57C4-ADB9-A8A2-5127BB0674C2}"/>
          </ac:spMkLst>
        </pc:spChg>
        <pc:spChg chg="mod topLvl">
          <ac:chgData name="Sveva Francesca Zitelli" userId="6f5cf3d5-dcd2-465d-bc3f-a146971f84b3" providerId="ADAL" clId="{853A3950-CF98-4EAD-B0C6-7B83D7DACEB4}" dt="2024-10-14T16:26:44.119" v="8677" actId="208"/>
          <ac:spMkLst>
            <pc:docMk/>
            <pc:sldMk cId="1903275608" sldId="430"/>
            <ac:spMk id="20" creationId="{74693330-A710-6B9B-4F4F-B0A85365968C}"/>
          </ac:spMkLst>
        </pc:spChg>
        <pc:spChg chg="del mod topLvl">
          <ac:chgData name="Sveva Francesca Zitelli" userId="6f5cf3d5-dcd2-465d-bc3f-a146971f84b3" providerId="ADAL" clId="{853A3950-CF98-4EAD-B0C6-7B83D7DACEB4}" dt="2024-10-14T08:06:02.388" v="5572" actId="478"/>
          <ac:spMkLst>
            <pc:docMk/>
            <pc:sldMk cId="1903275608" sldId="430"/>
            <ac:spMk id="21" creationId="{9B8ED38A-2AFF-B200-CD4B-58E344384A24}"/>
          </ac:spMkLst>
        </pc:spChg>
        <pc:spChg chg="mod topLvl">
          <ac:chgData name="Sveva Francesca Zitelli" userId="6f5cf3d5-dcd2-465d-bc3f-a146971f84b3" providerId="ADAL" clId="{853A3950-CF98-4EAD-B0C6-7B83D7DACEB4}" dt="2024-10-14T16:23:07.451" v="8660" actId="207"/>
          <ac:spMkLst>
            <pc:docMk/>
            <pc:sldMk cId="1903275608" sldId="430"/>
            <ac:spMk id="24" creationId="{0C3B730B-496C-B6A0-67C3-0B062D9CC0E1}"/>
          </ac:spMkLst>
        </pc:spChg>
        <pc:spChg chg="mod topLvl">
          <ac:chgData name="Sveva Francesca Zitelli" userId="6f5cf3d5-dcd2-465d-bc3f-a146971f84b3" providerId="ADAL" clId="{853A3950-CF98-4EAD-B0C6-7B83D7DACEB4}" dt="2024-10-14T16:23:39.822" v="8663" actId="207"/>
          <ac:spMkLst>
            <pc:docMk/>
            <pc:sldMk cId="1903275608" sldId="430"/>
            <ac:spMk id="25" creationId="{28BCF05E-51F4-E479-642C-521B2CF7FB92}"/>
          </ac:spMkLst>
        </pc:spChg>
        <pc:spChg chg="del mod topLvl">
          <ac:chgData name="Sveva Francesca Zitelli" userId="6f5cf3d5-dcd2-465d-bc3f-a146971f84b3" providerId="ADAL" clId="{853A3950-CF98-4EAD-B0C6-7B83D7DACEB4}" dt="2024-10-14T08:06:59.349" v="5596" actId="478"/>
          <ac:spMkLst>
            <pc:docMk/>
            <pc:sldMk cId="1903275608" sldId="430"/>
            <ac:spMk id="26" creationId="{E355CFE7-01C0-011A-12B8-148CEE1B6B85}"/>
          </ac:spMkLst>
        </pc:spChg>
        <pc:spChg chg="add mod topLvl">
          <ac:chgData name="Sveva Francesca Zitelli" userId="6f5cf3d5-dcd2-465d-bc3f-a146971f84b3" providerId="ADAL" clId="{853A3950-CF98-4EAD-B0C6-7B83D7DACEB4}" dt="2024-10-14T08:42:35.659" v="6112" actId="208"/>
          <ac:spMkLst>
            <pc:docMk/>
            <pc:sldMk cId="1903275608" sldId="430"/>
            <ac:spMk id="28" creationId="{5E1CCBC7-9978-4B46-3ED7-721192C7F7DB}"/>
          </ac:spMkLst>
        </pc:spChg>
        <pc:spChg chg="add mod">
          <ac:chgData name="Sveva Francesca Zitelli" userId="6f5cf3d5-dcd2-465d-bc3f-a146971f84b3" providerId="ADAL" clId="{853A3950-CF98-4EAD-B0C6-7B83D7DACEB4}" dt="2024-10-14T08:10:46.359" v="5705"/>
          <ac:spMkLst>
            <pc:docMk/>
            <pc:sldMk cId="1903275608" sldId="430"/>
            <ac:spMk id="29" creationId="{D2221748-2166-D4E0-1EA1-52952690505D}"/>
          </ac:spMkLst>
        </pc:spChg>
        <pc:grpChg chg="add del mod">
          <ac:chgData name="Sveva Francesca Zitelli" userId="6f5cf3d5-dcd2-465d-bc3f-a146971f84b3" providerId="ADAL" clId="{853A3950-CF98-4EAD-B0C6-7B83D7DACEB4}" dt="2024-10-14T08:06:42.813" v="5580" actId="165"/>
          <ac:grpSpMkLst>
            <pc:docMk/>
            <pc:sldMk cId="1903275608" sldId="430"/>
            <ac:grpSpMk id="6" creationId="{5D18A11A-D490-0564-4F29-A0C8D885991B}"/>
          </ac:grpSpMkLst>
        </pc:grpChg>
        <pc:grpChg chg="add del mod">
          <ac:chgData name="Sveva Francesca Zitelli" userId="6f5cf3d5-dcd2-465d-bc3f-a146971f84b3" providerId="ADAL" clId="{853A3950-CF98-4EAD-B0C6-7B83D7DACEB4}" dt="2024-10-09T16:43:37.523" v="3614" actId="165"/>
          <ac:grpSpMkLst>
            <pc:docMk/>
            <pc:sldMk cId="1903275608" sldId="430"/>
            <ac:grpSpMk id="6" creationId="{D2C6BDE3-5AC5-B1C4-840F-446E9F933EEA}"/>
          </ac:grpSpMkLst>
        </pc:grpChg>
        <pc:grpChg chg="add del mod">
          <ac:chgData name="Sveva Francesca Zitelli" userId="6f5cf3d5-dcd2-465d-bc3f-a146971f84b3" providerId="ADAL" clId="{853A3950-CF98-4EAD-B0C6-7B83D7DACEB4}" dt="2024-10-10T08:08:56.510" v="4463" actId="165"/>
          <ac:grpSpMkLst>
            <pc:docMk/>
            <pc:sldMk cId="1903275608" sldId="430"/>
            <ac:grpSpMk id="10" creationId="{5522E682-2F8A-50B8-2E46-19E433B619F9}"/>
          </ac:grpSpMkLst>
        </pc:grpChg>
        <pc:grpChg chg="add del mod">
          <ac:chgData name="Sveva Francesca Zitelli" userId="6f5cf3d5-dcd2-465d-bc3f-a146971f84b3" providerId="ADAL" clId="{853A3950-CF98-4EAD-B0C6-7B83D7DACEB4}" dt="2024-10-10T08:08:04.560" v="4457" actId="165"/>
          <ac:grpSpMkLst>
            <pc:docMk/>
            <pc:sldMk cId="1903275608" sldId="430"/>
            <ac:grpSpMk id="17" creationId="{58E8E3FA-6FD5-5176-51E0-607B1BCC46E6}"/>
          </ac:grpSpMkLst>
        </pc:grpChg>
        <pc:grpChg chg="add del mod">
          <ac:chgData name="Sveva Francesca Zitelli" userId="6f5cf3d5-dcd2-465d-bc3f-a146971f84b3" providerId="ADAL" clId="{853A3950-CF98-4EAD-B0C6-7B83D7DACEB4}" dt="2024-10-10T08:07:23.965" v="4452" actId="165"/>
          <ac:grpSpMkLst>
            <pc:docMk/>
            <pc:sldMk cId="1903275608" sldId="430"/>
            <ac:grpSpMk id="18" creationId="{217AE2BC-32B9-4A24-6F6B-E0AF5C565905}"/>
          </ac:grpSpMkLst>
        </pc:grpChg>
        <pc:grpChg chg="add del mod">
          <ac:chgData name="Sveva Francesca Zitelli" userId="6f5cf3d5-dcd2-465d-bc3f-a146971f84b3" providerId="ADAL" clId="{853A3950-CF98-4EAD-B0C6-7B83D7DACEB4}" dt="2024-10-14T08:06:17.162" v="5577" actId="165"/>
          <ac:grpSpMkLst>
            <pc:docMk/>
            <pc:sldMk cId="1903275608" sldId="430"/>
            <ac:grpSpMk id="22" creationId="{EDB2DBC2-56C2-F4F1-E305-CB437D6AB241}"/>
          </ac:grpSpMkLst>
        </pc:grpChg>
        <pc:grpChg chg="add del mod">
          <ac:chgData name="Sveva Francesca Zitelli" userId="6f5cf3d5-dcd2-465d-bc3f-a146971f84b3" providerId="ADAL" clId="{853A3950-CF98-4EAD-B0C6-7B83D7DACEB4}" dt="2024-10-14T07:56:53.190" v="5470" actId="165"/>
          <ac:grpSpMkLst>
            <pc:docMk/>
            <pc:sldMk cId="1903275608" sldId="430"/>
            <ac:grpSpMk id="23" creationId="{F02855E7-379F-B778-1C49-83FD6CD09689}"/>
          </ac:grpSpMkLst>
        </pc:grpChg>
        <pc:grpChg chg="add mod">
          <ac:chgData name="Sveva Francesca Zitelli" userId="6f5cf3d5-dcd2-465d-bc3f-a146971f84b3" providerId="ADAL" clId="{853A3950-CF98-4EAD-B0C6-7B83D7DACEB4}" dt="2024-10-10T08:10:12.759" v="4474" actId="164"/>
          <ac:grpSpMkLst>
            <pc:docMk/>
            <pc:sldMk cId="1903275608" sldId="430"/>
            <ac:grpSpMk id="27" creationId="{3B45B875-639B-21C8-C163-B6BD9A770F05}"/>
          </ac:grpSpMkLst>
        </pc:grpChg>
        <pc:grpChg chg="add del mod">
          <ac:chgData name="Sveva Francesca Zitelli" userId="6f5cf3d5-dcd2-465d-bc3f-a146971f84b3" providerId="ADAL" clId="{853A3950-CF98-4EAD-B0C6-7B83D7DACEB4}" dt="2024-10-14T08:14:41.091" v="5764" actId="165"/>
          <ac:grpSpMkLst>
            <pc:docMk/>
            <pc:sldMk cId="1903275608" sldId="430"/>
            <ac:grpSpMk id="30" creationId="{2CCCC052-87CC-6D1D-98D5-707450033AAE}"/>
          </ac:grpSpMkLst>
        </pc:grpChg>
        <pc:grpChg chg="add del mod">
          <ac:chgData name="Sveva Francesca Zitelli" userId="6f5cf3d5-dcd2-465d-bc3f-a146971f84b3" providerId="ADAL" clId="{853A3950-CF98-4EAD-B0C6-7B83D7DACEB4}" dt="2024-10-14T08:14:41.091" v="5764" actId="165"/>
          <ac:grpSpMkLst>
            <pc:docMk/>
            <pc:sldMk cId="1903275608" sldId="430"/>
            <ac:grpSpMk id="31" creationId="{E4059E07-2B09-1F28-F55F-5F91D46A9351}"/>
          </ac:grpSpMkLst>
        </pc:grpChg>
        <pc:grpChg chg="add del mod">
          <ac:chgData name="Sveva Francesca Zitelli" userId="6f5cf3d5-dcd2-465d-bc3f-a146971f84b3" providerId="ADAL" clId="{853A3950-CF98-4EAD-B0C6-7B83D7DACEB4}" dt="2024-10-14T08:14:41.091" v="5764" actId="165"/>
          <ac:grpSpMkLst>
            <pc:docMk/>
            <pc:sldMk cId="1903275608" sldId="430"/>
            <ac:grpSpMk id="32" creationId="{AE6FEDD2-9D9D-B582-5536-2E14665400E5}"/>
          </ac:grpSpMkLst>
        </pc:grpChg>
        <pc:grpChg chg="add del mod">
          <ac:chgData name="Sveva Francesca Zitelli" userId="6f5cf3d5-dcd2-465d-bc3f-a146971f84b3" providerId="ADAL" clId="{853A3950-CF98-4EAD-B0C6-7B83D7DACEB4}" dt="2024-10-14T08:14:41.091" v="5764" actId="165"/>
          <ac:grpSpMkLst>
            <pc:docMk/>
            <pc:sldMk cId="1903275608" sldId="430"/>
            <ac:grpSpMk id="33" creationId="{833274B2-CD75-B667-85A1-0E2D901F6C3F}"/>
          </ac:grpSpMkLst>
        </pc:grpChg>
        <pc:grpChg chg="add mod">
          <ac:chgData name="Sveva Francesca Zitelli" userId="6f5cf3d5-dcd2-465d-bc3f-a146971f84b3" providerId="ADAL" clId="{853A3950-CF98-4EAD-B0C6-7B83D7DACEB4}" dt="2024-10-14T08:42:10.557" v="6109" actId="207"/>
          <ac:grpSpMkLst>
            <pc:docMk/>
            <pc:sldMk cId="1903275608" sldId="430"/>
            <ac:grpSpMk id="34" creationId="{12F10AE4-EFDA-65A9-8C05-8569D82C18BB}"/>
          </ac:grpSpMkLst>
        </pc:grpChg>
        <pc:grpChg chg="add mod">
          <ac:chgData name="Sveva Francesca Zitelli" userId="6f5cf3d5-dcd2-465d-bc3f-a146971f84b3" providerId="ADAL" clId="{853A3950-CF98-4EAD-B0C6-7B83D7DACEB4}" dt="2024-10-14T09:52:19.562" v="6205" actId="207"/>
          <ac:grpSpMkLst>
            <pc:docMk/>
            <pc:sldMk cId="1903275608" sldId="430"/>
            <ac:grpSpMk id="35" creationId="{E725615A-DE11-A5DF-4EA8-88DE7CCE908C}"/>
          </ac:grpSpMkLst>
        </pc:grpChg>
        <pc:grpChg chg="add mod">
          <ac:chgData name="Sveva Francesca Zitelli" userId="6f5cf3d5-dcd2-465d-bc3f-a146971f84b3" providerId="ADAL" clId="{853A3950-CF98-4EAD-B0C6-7B83D7DACEB4}" dt="2024-10-14T08:18:14.882" v="5801" actId="1035"/>
          <ac:grpSpMkLst>
            <pc:docMk/>
            <pc:sldMk cId="1903275608" sldId="430"/>
            <ac:grpSpMk id="36" creationId="{EB03031A-6575-B88B-3425-B348B906D1DA}"/>
          </ac:grpSpMkLst>
        </pc:grpChg>
        <pc:grpChg chg="add del mod">
          <ac:chgData name="Sveva Francesca Zitelli" userId="6f5cf3d5-dcd2-465d-bc3f-a146971f84b3" providerId="ADAL" clId="{853A3950-CF98-4EAD-B0C6-7B83D7DACEB4}" dt="2024-10-14T09:56:02.485" v="6228" actId="165"/>
          <ac:grpSpMkLst>
            <pc:docMk/>
            <pc:sldMk cId="1903275608" sldId="430"/>
            <ac:grpSpMk id="37" creationId="{1A42F283-8256-4305-57A2-16998A1209CF}"/>
          </ac:grpSpMkLst>
        </pc:grpChg>
        <pc:grpChg chg="add del mod">
          <ac:chgData name="Sveva Francesca Zitelli" userId="6f5cf3d5-dcd2-465d-bc3f-a146971f84b3" providerId="ADAL" clId="{853A3950-CF98-4EAD-B0C6-7B83D7DACEB4}" dt="2024-10-14T09:57:06.410" v="6234" actId="165"/>
          <ac:grpSpMkLst>
            <pc:docMk/>
            <pc:sldMk cId="1903275608" sldId="430"/>
            <ac:grpSpMk id="38" creationId="{85CC94B9-9370-3672-F652-28550FB1FA85}"/>
          </ac:grpSpMkLst>
        </pc:grpChg>
        <pc:grpChg chg="add mod">
          <ac:chgData name="Sveva Francesca Zitelli" userId="6f5cf3d5-dcd2-465d-bc3f-a146971f84b3" providerId="ADAL" clId="{853A3950-CF98-4EAD-B0C6-7B83D7DACEB4}" dt="2024-10-14T16:20:52.365" v="8647" actId="207"/>
          <ac:grpSpMkLst>
            <pc:docMk/>
            <pc:sldMk cId="1903275608" sldId="430"/>
            <ac:grpSpMk id="39" creationId="{CB97CEC3-6A10-9306-ABF3-E41CC67F47B5}"/>
          </ac:grpSpMkLst>
        </pc:grpChg>
      </pc:sldChg>
      <pc:sldChg chg="addSp delSp modSp add del mod">
        <pc:chgData name="Sveva Francesca Zitelli" userId="6f5cf3d5-dcd2-465d-bc3f-a146971f84b3" providerId="ADAL" clId="{853A3950-CF98-4EAD-B0C6-7B83D7DACEB4}" dt="2024-10-09T16:56:52.459" v="3754" actId="2696"/>
        <pc:sldMkLst>
          <pc:docMk/>
          <pc:sldMk cId="602527621" sldId="431"/>
        </pc:sldMkLst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25" creationId="{E89BA071-E919-E91C-2079-08AE2E8D9C27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28" creationId="{B09D4083-B202-662A-AB3D-3E4F41F58DFE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29" creationId="{9EBC3891-A154-771D-F669-976B5B05C78D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30" creationId="{519FFDFE-2C95-30FA-E333-2B00A01CD1C0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31" creationId="{2E45E2AD-4387-4043-4A79-39F83DEF760A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32" creationId="{AF16E27D-D3E3-661B-D668-54243A4B3FD8}"/>
          </ac:spMkLst>
        </pc:spChg>
        <pc:spChg chg="mod">
          <ac:chgData name="Sveva Francesca Zitelli" userId="6f5cf3d5-dcd2-465d-bc3f-a146971f84b3" providerId="ADAL" clId="{853A3950-CF98-4EAD-B0C6-7B83D7DACEB4}" dt="2024-10-09T16:56:09.221" v="3753" actId="1076"/>
          <ac:spMkLst>
            <pc:docMk/>
            <pc:sldMk cId="602527621" sldId="431"/>
            <ac:spMk id="35" creationId="{32A3DCBB-C6B8-7B27-EF74-91D2E5E5A2C5}"/>
          </ac:spMkLst>
        </pc:spChg>
        <pc:graphicFrameChg chg="add del mod modGraphic">
          <ac:chgData name="Sveva Francesca Zitelli" userId="6f5cf3d5-dcd2-465d-bc3f-a146971f84b3" providerId="ADAL" clId="{853A3950-CF98-4EAD-B0C6-7B83D7DACEB4}" dt="2024-10-09T16:55:48.733" v="3715" actId="478"/>
          <ac:graphicFrameMkLst>
            <pc:docMk/>
            <pc:sldMk cId="602527621" sldId="431"/>
            <ac:graphicFrameMk id="6" creationId="{011DBD56-4968-2595-A07D-EFD45C71BCB5}"/>
          </ac:graphicFrameMkLst>
        </pc:graphicFrameChg>
      </pc:sldChg>
      <pc:sldChg chg="addSp delSp modSp add mod">
        <pc:chgData name="Sveva Francesca Zitelli" userId="6f5cf3d5-dcd2-465d-bc3f-a146971f84b3" providerId="ADAL" clId="{853A3950-CF98-4EAD-B0C6-7B83D7DACEB4}" dt="2024-10-10T08:40:35.187" v="4824" actId="1036"/>
        <pc:sldMkLst>
          <pc:docMk/>
          <pc:sldMk cId="3715612828" sldId="431"/>
        </pc:sldMkLst>
        <pc:spChg chg="add del mod">
          <ac:chgData name="Sveva Francesca Zitelli" userId="6f5cf3d5-dcd2-465d-bc3f-a146971f84b3" providerId="ADAL" clId="{853A3950-CF98-4EAD-B0C6-7B83D7DACEB4}" dt="2024-10-10T08:15:31.549" v="4519"/>
          <ac:spMkLst>
            <pc:docMk/>
            <pc:sldMk cId="3715612828" sldId="431"/>
            <ac:spMk id="4" creationId="{6932DDC4-51EC-D702-C8AD-C42B7640B311}"/>
          </ac:spMkLst>
        </pc:spChg>
        <pc:spChg chg="mod">
          <ac:chgData name="Sveva Francesca Zitelli" userId="6f5cf3d5-dcd2-465d-bc3f-a146971f84b3" providerId="ADAL" clId="{853A3950-CF98-4EAD-B0C6-7B83D7DACEB4}" dt="2024-10-10T08:27:25.036" v="4812" actId="1036"/>
          <ac:spMkLst>
            <pc:docMk/>
            <pc:sldMk cId="3715612828" sldId="431"/>
            <ac:spMk id="6" creationId="{21625F97-AE7D-0907-A89B-C3CBD80FEFF0}"/>
          </ac:spMkLst>
        </pc:spChg>
        <pc:spChg chg="add del mod">
          <ac:chgData name="Sveva Francesca Zitelli" userId="6f5cf3d5-dcd2-465d-bc3f-a146971f84b3" providerId="ADAL" clId="{853A3950-CF98-4EAD-B0C6-7B83D7DACEB4}" dt="2024-10-10T08:15:48.505" v="4522"/>
          <ac:spMkLst>
            <pc:docMk/>
            <pc:sldMk cId="3715612828" sldId="431"/>
            <ac:spMk id="13" creationId="{D9AB0A8E-5461-1911-7FD7-FE5064FC5399}"/>
          </ac:spMkLst>
        </pc:spChg>
        <pc:spChg chg="add del mod">
          <ac:chgData name="Sveva Francesca Zitelli" userId="6f5cf3d5-dcd2-465d-bc3f-a146971f84b3" providerId="ADAL" clId="{853A3950-CF98-4EAD-B0C6-7B83D7DACEB4}" dt="2024-10-10T08:16:56.768" v="4542" actId="478"/>
          <ac:spMkLst>
            <pc:docMk/>
            <pc:sldMk cId="3715612828" sldId="431"/>
            <ac:spMk id="14" creationId="{77C2D077-EE02-61E2-2867-3019FD9B6222}"/>
          </ac:spMkLst>
        </pc:spChg>
        <pc:spChg chg="add del mod">
          <ac:chgData name="Sveva Francesca Zitelli" userId="6f5cf3d5-dcd2-465d-bc3f-a146971f84b3" providerId="ADAL" clId="{853A3950-CF98-4EAD-B0C6-7B83D7DACEB4}" dt="2024-10-10T08:19:09.115" v="4601" actId="478"/>
          <ac:spMkLst>
            <pc:docMk/>
            <pc:sldMk cId="3715612828" sldId="431"/>
            <ac:spMk id="15" creationId="{F96D6CA0-375A-7C21-21D8-E3D67FFF9D3E}"/>
          </ac:spMkLst>
        </pc:spChg>
        <pc:spChg chg="add del mod">
          <ac:chgData name="Sveva Francesca Zitelli" userId="6f5cf3d5-dcd2-465d-bc3f-a146971f84b3" providerId="ADAL" clId="{853A3950-CF98-4EAD-B0C6-7B83D7DACEB4}" dt="2024-10-10T08:22:40.327" v="4727"/>
          <ac:spMkLst>
            <pc:docMk/>
            <pc:sldMk cId="3715612828" sldId="431"/>
            <ac:spMk id="23" creationId="{3D832E01-D45D-7067-5E48-CFC47D24224D}"/>
          </ac:spMkLst>
        </pc:spChg>
        <pc:spChg chg="add mod">
          <ac:chgData name="Sveva Francesca Zitelli" userId="6f5cf3d5-dcd2-465d-bc3f-a146971f84b3" providerId="ADAL" clId="{853A3950-CF98-4EAD-B0C6-7B83D7DACEB4}" dt="2024-10-10T08:27:33.893" v="4815" actId="1035"/>
          <ac:spMkLst>
            <pc:docMk/>
            <pc:sldMk cId="3715612828" sldId="431"/>
            <ac:spMk id="24" creationId="{13991671-F728-3748-167A-3BEC6E1B8D2A}"/>
          </ac:spMkLst>
        </pc:sp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5" creationId="{5637FFC4-0FA2-257C-92B7-3D32040DA630}"/>
          </ac:picMkLst>
        </pc:pic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7" creationId="{7A032ADC-1233-4F09-A111-6802E4D0733F}"/>
          </ac:picMkLst>
        </pc:pic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8" creationId="{7C0B38FE-1808-57D7-3839-C0B9484EE609}"/>
          </ac:picMkLst>
        </pc:pic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9" creationId="{F02C053C-24FC-35E8-0881-AE5D23A4E592}"/>
          </ac:picMkLst>
        </pc:pic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10" creationId="{FAE7944E-5556-8EEE-C353-9D15A7E6E9FA}"/>
          </ac:picMkLst>
        </pc:picChg>
        <pc:picChg chg="del">
          <ac:chgData name="Sveva Francesca Zitelli" userId="6f5cf3d5-dcd2-465d-bc3f-a146971f84b3" providerId="ADAL" clId="{853A3950-CF98-4EAD-B0C6-7B83D7DACEB4}" dt="2024-10-10T08:15:20.530" v="4515" actId="478"/>
          <ac:picMkLst>
            <pc:docMk/>
            <pc:sldMk cId="3715612828" sldId="431"/>
            <ac:picMk id="11" creationId="{1D02D20C-19B7-47CF-2B31-9490B970937D}"/>
          </ac:picMkLst>
        </pc:picChg>
        <pc:picChg chg="del">
          <ac:chgData name="Sveva Francesca Zitelli" userId="6f5cf3d5-dcd2-465d-bc3f-a146971f84b3" providerId="ADAL" clId="{853A3950-CF98-4EAD-B0C6-7B83D7DACEB4}" dt="2024-10-10T08:15:22.470" v="4516" actId="478"/>
          <ac:picMkLst>
            <pc:docMk/>
            <pc:sldMk cId="3715612828" sldId="431"/>
            <ac:picMk id="12" creationId="{6F572A43-61E8-75C5-2085-64F73B832A5C}"/>
          </ac:picMkLst>
        </pc:picChg>
        <pc:picChg chg="add mod ord">
          <ac:chgData name="Sveva Francesca Zitelli" userId="6f5cf3d5-dcd2-465d-bc3f-a146971f84b3" providerId="ADAL" clId="{853A3950-CF98-4EAD-B0C6-7B83D7DACEB4}" dt="2024-10-10T08:40:35.187" v="4824" actId="1036"/>
          <ac:picMkLst>
            <pc:docMk/>
            <pc:sldMk cId="3715612828" sldId="431"/>
            <ac:picMk id="16" creationId="{5AB740FE-04DF-A549-607D-9AB259137110}"/>
          </ac:picMkLst>
        </pc:picChg>
        <pc:picChg chg="add mod ord">
          <ac:chgData name="Sveva Francesca Zitelli" userId="6f5cf3d5-dcd2-465d-bc3f-a146971f84b3" providerId="ADAL" clId="{853A3950-CF98-4EAD-B0C6-7B83D7DACEB4}" dt="2024-10-10T08:40:35.187" v="4824" actId="1036"/>
          <ac:picMkLst>
            <pc:docMk/>
            <pc:sldMk cId="3715612828" sldId="431"/>
            <ac:picMk id="17" creationId="{03991B6D-338E-1F11-BB9A-B8B5B79FD7B1}"/>
          </ac:picMkLst>
        </pc:picChg>
        <pc:picChg chg="add mod ord">
          <ac:chgData name="Sveva Francesca Zitelli" userId="6f5cf3d5-dcd2-465d-bc3f-a146971f84b3" providerId="ADAL" clId="{853A3950-CF98-4EAD-B0C6-7B83D7DACEB4}" dt="2024-10-10T08:40:26.284" v="4823" actId="1035"/>
          <ac:picMkLst>
            <pc:docMk/>
            <pc:sldMk cId="3715612828" sldId="431"/>
            <ac:picMk id="18" creationId="{7269668C-3BD6-D962-38C7-0CE724D1F4A5}"/>
          </ac:picMkLst>
        </pc:picChg>
        <pc:picChg chg="add mod ord">
          <ac:chgData name="Sveva Francesca Zitelli" userId="6f5cf3d5-dcd2-465d-bc3f-a146971f84b3" providerId="ADAL" clId="{853A3950-CF98-4EAD-B0C6-7B83D7DACEB4}" dt="2024-10-10T08:40:26.284" v="4823" actId="1035"/>
          <ac:picMkLst>
            <pc:docMk/>
            <pc:sldMk cId="3715612828" sldId="431"/>
            <ac:picMk id="19" creationId="{90F3CA2B-7B31-7EAA-560D-7979BFF01E0D}"/>
          </ac:picMkLst>
        </pc:picChg>
        <pc:picChg chg="add mod ord">
          <ac:chgData name="Sveva Francesca Zitelli" userId="6f5cf3d5-dcd2-465d-bc3f-a146971f84b3" providerId="ADAL" clId="{853A3950-CF98-4EAD-B0C6-7B83D7DACEB4}" dt="2024-10-10T08:40:26.284" v="4823" actId="1035"/>
          <ac:picMkLst>
            <pc:docMk/>
            <pc:sldMk cId="3715612828" sldId="431"/>
            <ac:picMk id="20" creationId="{147C7F7D-EA90-1215-0F10-B562E03B3BB4}"/>
          </ac:picMkLst>
        </pc:picChg>
        <pc:picChg chg="add mod ord">
          <ac:chgData name="Sveva Francesca Zitelli" userId="6f5cf3d5-dcd2-465d-bc3f-a146971f84b3" providerId="ADAL" clId="{853A3950-CF98-4EAD-B0C6-7B83D7DACEB4}" dt="2024-10-10T08:40:26.284" v="4823" actId="1035"/>
          <ac:picMkLst>
            <pc:docMk/>
            <pc:sldMk cId="3715612828" sldId="431"/>
            <ac:picMk id="21" creationId="{DA093AB1-90A9-8072-001B-C8D955847FEB}"/>
          </ac:picMkLst>
        </pc:picChg>
        <pc:picChg chg="add mod ord">
          <ac:chgData name="Sveva Francesca Zitelli" userId="6f5cf3d5-dcd2-465d-bc3f-a146971f84b3" providerId="ADAL" clId="{853A3950-CF98-4EAD-B0C6-7B83D7DACEB4}" dt="2024-10-10T08:40:16.070" v="4822" actId="1035"/>
          <ac:picMkLst>
            <pc:docMk/>
            <pc:sldMk cId="3715612828" sldId="431"/>
            <ac:picMk id="22" creationId="{66C9E4DD-032D-AD43-9359-F88EC6F1F52D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0T16:17:27.871" v="5210" actId="1036"/>
        <pc:sldMkLst>
          <pc:docMk/>
          <pc:sldMk cId="710470232" sldId="432"/>
        </pc:sldMkLst>
        <pc:spChg chg="mod topLvl">
          <ac:chgData name="Sveva Francesca Zitelli" userId="6f5cf3d5-dcd2-465d-bc3f-a146971f84b3" providerId="ADAL" clId="{853A3950-CF98-4EAD-B0C6-7B83D7DACEB4}" dt="2024-10-10T16:17:06.859" v="5178" actId="164"/>
          <ac:spMkLst>
            <pc:docMk/>
            <pc:sldMk cId="710470232" sldId="432"/>
            <ac:spMk id="4" creationId="{7D64DCF3-0C54-A886-C188-273161F7FE80}"/>
          </ac:spMkLst>
        </pc:spChg>
        <pc:spChg chg="mod topLvl">
          <ac:chgData name="Sveva Francesca Zitelli" userId="6f5cf3d5-dcd2-465d-bc3f-a146971f84b3" providerId="ADAL" clId="{853A3950-CF98-4EAD-B0C6-7B83D7DACEB4}" dt="2024-10-10T16:17:06.859" v="5178" actId="164"/>
          <ac:spMkLst>
            <pc:docMk/>
            <pc:sldMk cId="710470232" sldId="432"/>
            <ac:spMk id="13" creationId="{8DC256D4-D0F0-97EC-8757-D43AF3770965}"/>
          </ac:spMkLst>
        </pc:spChg>
        <pc:spChg chg="mod topLvl">
          <ac:chgData name="Sveva Francesca Zitelli" userId="6f5cf3d5-dcd2-465d-bc3f-a146971f84b3" providerId="ADAL" clId="{853A3950-CF98-4EAD-B0C6-7B83D7DACEB4}" dt="2024-10-10T16:17:06.859" v="5178" actId="164"/>
          <ac:spMkLst>
            <pc:docMk/>
            <pc:sldMk cId="710470232" sldId="432"/>
            <ac:spMk id="17" creationId="{0044C474-6DF3-5346-F402-3077976194C1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23" creationId="{CDE09892-8851-F3E6-D961-87356631D89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24" creationId="{282CF4E5-F384-91B1-69CF-6EC09F96F389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25" creationId="{6103445A-99CA-183D-985D-CA97DF4DC46E}"/>
          </ac:spMkLst>
        </pc:spChg>
        <pc:spChg chg="mod">
          <ac:chgData name="Sveva Francesca Zitelli" userId="6f5cf3d5-dcd2-465d-bc3f-a146971f84b3" providerId="ADAL" clId="{853A3950-CF98-4EAD-B0C6-7B83D7DACEB4}" dt="2024-10-10T16:15:08.825" v="5171" actId="207"/>
          <ac:spMkLst>
            <pc:docMk/>
            <pc:sldMk cId="710470232" sldId="432"/>
            <ac:spMk id="29" creationId="{CCBB2BCE-06B4-BB1F-D5A8-81EE570117C9}"/>
          </ac:spMkLst>
        </pc:spChg>
        <pc:spChg chg="mod">
          <ac:chgData name="Sveva Francesca Zitelli" userId="6f5cf3d5-dcd2-465d-bc3f-a146971f84b3" providerId="ADAL" clId="{853A3950-CF98-4EAD-B0C6-7B83D7DACEB4}" dt="2024-10-10T16:15:13.921" v="5172" actId="208"/>
          <ac:spMkLst>
            <pc:docMk/>
            <pc:sldMk cId="710470232" sldId="432"/>
            <ac:spMk id="32" creationId="{B652EAF6-2EF9-C751-7E27-040C41CDE925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35" creationId="{C9E1FB57-0739-DC05-9195-61A1FB868815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38" creationId="{9F1CFF56-9AD5-BB19-F919-8664F9389B1E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41" creationId="{BFE291E1-A125-BAF1-BD0E-3917150AD1B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47" creationId="{F22AE2A5-5736-F5CF-644E-DCAAC2817396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3" creationId="{E18ABCF6-11F8-17CF-9029-93A2A2F24381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4" creationId="{750C2CF7-B80D-F46E-8DCE-D4FF00978D1E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5" creationId="{1855C48E-4D77-1A9D-BB82-D923DBDEBFD1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6" creationId="{A055F3A9-A439-BCDE-86B5-CA14C3237F8C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7" creationId="{A3CE855D-72D1-04D8-9D86-AD5C2B72A6B1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8" creationId="{A93FF584-E388-76D4-A1AD-C3697450A31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59" creationId="{DD1EC810-97E6-E46D-1D0E-6946ED526C98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1" creationId="{86522FA5-D248-6574-6525-ABF52666FD77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3" creationId="{55C349E6-0ABC-E629-B3A6-7F4D923C2BE3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4" creationId="{CA4BB75E-26A8-2E7E-41B5-A3A86E84CE39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5" creationId="{94CF442B-6136-02C0-13FE-7963C2E4A7E7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6" creationId="{E083A2A6-9142-4E12-0860-BCCEE819D005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7" creationId="{508F9DC0-1453-3457-D439-5F661243BEF7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8" creationId="{81FA96DF-D5D3-0F1E-5B26-BB43D6ABFDAF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69" creationId="{CBAA934A-0E75-B1AB-5425-126C3274B30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0" creationId="{1788378D-D1DB-81E8-0670-9F7DF33C3053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1" creationId="{7F41EFFB-7FB3-0AF9-D86E-3DA7D0EA48F4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2" creationId="{EE4DC5CE-6610-D703-27E9-3F7B3353C32C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3" creationId="{CBF48DAF-B071-F531-88EE-C1B1D44E07E0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4" creationId="{9D54ECE5-A882-3C0B-0449-9DA78D06E628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5" creationId="{783A83A8-D2CC-F595-E664-C56E47E00F7F}"/>
          </ac:spMkLst>
        </pc:spChg>
        <pc:spChg chg="mod">
          <ac:chgData name="Sveva Francesca Zitelli" userId="6f5cf3d5-dcd2-465d-bc3f-a146971f84b3" providerId="ADAL" clId="{853A3950-CF98-4EAD-B0C6-7B83D7DACEB4}" dt="2024-10-10T16:15:00.527" v="5170" actId="165"/>
          <ac:spMkLst>
            <pc:docMk/>
            <pc:sldMk cId="710470232" sldId="432"/>
            <ac:spMk id="76" creationId="{B7A133A0-EC6F-826A-D68C-BA82F96EDFFB}"/>
          </ac:spMkLst>
        </pc:spChg>
        <pc:grpChg chg="add mod">
          <ac:chgData name="Sveva Francesca Zitelli" userId="6f5cf3d5-dcd2-465d-bc3f-a146971f84b3" providerId="ADAL" clId="{853A3950-CF98-4EAD-B0C6-7B83D7DACEB4}" dt="2024-10-10T16:17:06.859" v="5178" actId="164"/>
          <ac:grpSpMkLst>
            <pc:docMk/>
            <pc:sldMk cId="710470232" sldId="432"/>
            <ac:grpSpMk id="2" creationId="{0F78E663-58A1-8869-751B-E7662C3DB42D}"/>
          </ac:grpSpMkLst>
        </pc:grpChg>
        <pc:grpChg chg="del mod topLvl">
          <ac:chgData name="Sveva Francesca Zitelli" userId="6f5cf3d5-dcd2-465d-bc3f-a146971f84b3" providerId="ADAL" clId="{853A3950-CF98-4EAD-B0C6-7B83D7DACEB4}" dt="2024-10-10T16:16:49.173" v="5176" actId="165"/>
          <ac:grpSpMkLst>
            <pc:docMk/>
            <pc:sldMk cId="710470232" sldId="432"/>
            <ac:grpSpMk id="6" creationId="{BEB9CC1E-2AC4-B536-BD0A-A68F9F39C5E9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7" creationId="{B7FADC2C-58A8-BDB0-8B80-CEAAE395F202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0" creationId="{D147CE83-1942-5D13-6A29-33DBD21013D9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1" creationId="{45AF348F-2CB9-836E-B46F-695F2F833B27}"/>
          </ac:grpSpMkLst>
        </pc:grpChg>
        <pc:grpChg chg="mod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2" creationId="{A5839F95-57C1-CB0B-9483-BC23AEC9B088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5" creationId="{50F3113D-7B8C-8153-FF51-EE76278A33D3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6" creationId="{59A1012F-6D37-C915-13E4-34C45092807F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8" creationId="{DDD48783-2C26-2718-8B0D-5455399EA308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19" creationId="{E3CCF200-472F-B13A-0522-68159976E195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20" creationId="{22C04C34-00CA-0A24-14E7-5632AB704085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21" creationId="{FE6E7091-83A2-96C9-0DC5-A1733E2D6EC8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22" creationId="{DBCB2807-0905-7A07-8FD2-09551DFB1C6C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26" creationId="{F0B9BE32-2DDD-2D12-0E23-5EBA6C81E8E9}"/>
          </ac:grpSpMkLst>
        </pc:grpChg>
        <pc:grpChg chg="mod topLv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27" creationId="{8AF15597-BC08-D372-B05F-2D0D5EF61478}"/>
          </ac:grpSpMkLst>
        </pc:grpChg>
        <pc:grpChg chg="del">
          <ac:chgData name="Sveva Francesca Zitelli" userId="6f5cf3d5-dcd2-465d-bc3f-a146971f84b3" providerId="ADAL" clId="{853A3950-CF98-4EAD-B0C6-7B83D7DACEB4}" dt="2024-10-10T16:15:00.527" v="5170" actId="165"/>
          <ac:grpSpMkLst>
            <pc:docMk/>
            <pc:sldMk cId="710470232" sldId="432"/>
            <ac:grpSpMk id="31" creationId="{03D03AC2-733B-44BE-2774-6E8A4A4EA595}"/>
          </ac:grpSpMkLst>
        </pc:grpChg>
        <pc:picChg chg="mod">
          <ac:chgData name="Sveva Francesca Zitelli" userId="6f5cf3d5-dcd2-465d-bc3f-a146971f84b3" providerId="ADAL" clId="{853A3950-CF98-4EAD-B0C6-7B83D7DACEB4}" dt="2024-10-10T16:17:27.871" v="5210" actId="1036"/>
          <ac:picMkLst>
            <pc:docMk/>
            <pc:sldMk cId="710470232" sldId="432"/>
            <ac:picMk id="77" creationId="{612643C5-64EE-88AD-6349-BB4B71E306BC}"/>
          </ac:picMkLst>
        </pc:picChg>
      </pc:sldChg>
      <pc:sldChg chg="add">
        <pc:chgData name="Sveva Francesca Zitelli" userId="6f5cf3d5-dcd2-465d-bc3f-a146971f84b3" providerId="ADAL" clId="{853A3950-CF98-4EAD-B0C6-7B83D7DACEB4}" dt="2024-10-10T16:14:37.153" v="5168" actId="2890"/>
        <pc:sldMkLst>
          <pc:docMk/>
          <pc:sldMk cId="454350953" sldId="433"/>
        </pc:sldMkLst>
      </pc:sldChg>
      <pc:sldChg chg="delSp modSp add mod">
        <pc:chgData name="Sveva Francesca Zitelli" userId="6f5cf3d5-dcd2-465d-bc3f-a146971f84b3" providerId="ADAL" clId="{853A3950-CF98-4EAD-B0C6-7B83D7DACEB4}" dt="2024-10-10T16:19:24.245" v="5240" actId="1035"/>
        <pc:sldMkLst>
          <pc:docMk/>
          <pc:sldMk cId="4077445675" sldId="434"/>
        </pc:sldMkLst>
        <pc:spChg chg="mod">
          <ac:chgData name="Sveva Francesca Zitelli" userId="6f5cf3d5-dcd2-465d-bc3f-a146971f84b3" providerId="ADAL" clId="{853A3950-CF98-4EAD-B0C6-7B83D7DACEB4}" dt="2024-10-10T16:19:01.334" v="5219" actId="207"/>
          <ac:spMkLst>
            <pc:docMk/>
            <pc:sldMk cId="4077445675" sldId="434"/>
            <ac:spMk id="4" creationId="{7D64DCF3-0C54-A886-C188-273161F7FE80}"/>
          </ac:spMkLst>
        </pc:spChg>
        <pc:spChg chg="mod">
          <ac:chgData name="Sveva Francesca Zitelli" userId="6f5cf3d5-dcd2-465d-bc3f-a146971f84b3" providerId="ADAL" clId="{853A3950-CF98-4EAD-B0C6-7B83D7DACEB4}" dt="2024-10-10T16:19:01.110" v="5218" actId="208"/>
          <ac:spMkLst>
            <pc:docMk/>
            <pc:sldMk cId="4077445675" sldId="434"/>
            <ac:spMk id="13" creationId="{8DC256D4-D0F0-97EC-8757-D43AF3770965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17" creationId="{0044C474-6DF3-5346-F402-3077976194C1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23" creationId="{CDE09892-8851-F3E6-D961-87356631D89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24" creationId="{282CF4E5-F384-91B1-69CF-6EC09F96F389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25" creationId="{6103445A-99CA-183D-985D-CA97DF4DC46E}"/>
          </ac:spMkLst>
        </pc:spChg>
        <pc:spChg chg="mod">
          <ac:chgData name="Sveva Francesca Zitelli" userId="6f5cf3d5-dcd2-465d-bc3f-a146971f84b3" providerId="ADAL" clId="{853A3950-CF98-4EAD-B0C6-7B83D7DACEB4}" dt="2024-10-10T16:18:22.283" v="5214" actId="207"/>
          <ac:spMkLst>
            <pc:docMk/>
            <pc:sldMk cId="4077445675" sldId="434"/>
            <ac:spMk id="29" creationId="{CCBB2BCE-06B4-BB1F-D5A8-81EE570117C9}"/>
          </ac:spMkLst>
        </pc:spChg>
        <pc:spChg chg="mod">
          <ac:chgData name="Sveva Francesca Zitelli" userId="6f5cf3d5-dcd2-465d-bc3f-a146971f84b3" providerId="ADAL" clId="{853A3950-CF98-4EAD-B0C6-7B83D7DACEB4}" dt="2024-10-10T16:18:27.442" v="5215" actId="208"/>
          <ac:spMkLst>
            <pc:docMk/>
            <pc:sldMk cId="4077445675" sldId="434"/>
            <ac:spMk id="32" creationId="{B652EAF6-2EF9-C751-7E27-040C41CDE925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35" creationId="{C9E1FB57-0739-DC05-9195-61A1FB868815}"/>
          </ac:spMkLst>
        </pc:spChg>
        <pc:spChg chg="mod">
          <ac:chgData name="Sveva Francesca Zitelli" userId="6f5cf3d5-dcd2-465d-bc3f-a146971f84b3" providerId="ADAL" clId="{853A3950-CF98-4EAD-B0C6-7B83D7DACEB4}" dt="2024-10-10T16:19:08.969" v="5220" actId="207"/>
          <ac:spMkLst>
            <pc:docMk/>
            <pc:sldMk cId="4077445675" sldId="434"/>
            <ac:spMk id="38" creationId="{9F1CFF56-9AD5-BB19-F919-8664F9389B1E}"/>
          </ac:spMkLst>
        </pc:spChg>
        <pc:spChg chg="mod">
          <ac:chgData name="Sveva Francesca Zitelli" userId="6f5cf3d5-dcd2-465d-bc3f-a146971f84b3" providerId="ADAL" clId="{853A3950-CF98-4EAD-B0C6-7B83D7DACEB4}" dt="2024-10-10T16:19:14.481" v="5221" actId="208"/>
          <ac:spMkLst>
            <pc:docMk/>
            <pc:sldMk cId="4077445675" sldId="434"/>
            <ac:spMk id="41" creationId="{BFE291E1-A125-BAF1-BD0E-3917150AD1B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47" creationId="{F22AE2A5-5736-F5CF-644E-DCAAC2817396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0" creationId="{EDC35C30-D43A-9CA1-92F2-201DFA2AAE04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3" creationId="{E18ABCF6-11F8-17CF-9029-93A2A2F24381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4" creationId="{750C2CF7-B80D-F46E-8DCE-D4FF00978D1E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5" creationId="{1855C48E-4D77-1A9D-BB82-D923DBDEBFD1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6" creationId="{A055F3A9-A439-BCDE-86B5-CA14C3237F8C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7" creationId="{A3CE855D-72D1-04D8-9D86-AD5C2B72A6B1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8" creationId="{A93FF584-E388-76D4-A1AD-C3697450A31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59" creationId="{DD1EC810-97E6-E46D-1D0E-6946ED526C98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1" creationId="{86522FA5-D248-6574-6525-ABF52666FD77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3" creationId="{55C349E6-0ABC-E629-B3A6-7F4D923C2BE3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4" creationId="{CA4BB75E-26A8-2E7E-41B5-A3A86E84CE39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5" creationId="{94CF442B-6136-02C0-13FE-7963C2E4A7E7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6" creationId="{E083A2A6-9142-4E12-0860-BCCEE819D005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7" creationId="{508F9DC0-1453-3457-D439-5F661243BEF7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8" creationId="{81FA96DF-D5D3-0F1E-5B26-BB43D6ABFDAF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69" creationId="{CBAA934A-0E75-B1AB-5425-126C3274B30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0" creationId="{1788378D-D1DB-81E8-0670-9F7DF33C3053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1" creationId="{7F41EFFB-7FB3-0AF9-D86E-3DA7D0EA48F4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2" creationId="{EE4DC5CE-6610-D703-27E9-3F7B3353C32C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3" creationId="{CBF48DAF-B071-F531-88EE-C1B1D44E07E0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4" creationId="{9D54ECE5-A882-3C0B-0449-9DA78D06E628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5" creationId="{783A83A8-D2CC-F595-E664-C56E47E00F7F}"/>
          </ac:spMkLst>
        </pc:spChg>
        <pc:spChg chg="mod">
          <ac:chgData name="Sveva Francesca Zitelli" userId="6f5cf3d5-dcd2-465d-bc3f-a146971f84b3" providerId="ADAL" clId="{853A3950-CF98-4EAD-B0C6-7B83D7DACEB4}" dt="2024-10-10T16:18:15.469" v="5213" actId="165"/>
          <ac:spMkLst>
            <pc:docMk/>
            <pc:sldMk cId="4077445675" sldId="434"/>
            <ac:spMk id="76" creationId="{B7A133A0-EC6F-826A-D68C-BA82F96EDFFB}"/>
          </ac:spMkLst>
        </pc:s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6" creationId="{BEB9CC1E-2AC4-B536-BD0A-A68F9F39C5E9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7" creationId="{B7FADC2C-58A8-BDB0-8B80-CEAAE395F202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0" creationId="{D147CE83-1942-5D13-6A29-33DBD21013D9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1" creationId="{45AF348F-2CB9-836E-B46F-695F2F833B27}"/>
          </ac:grpSpMkLst>
        </pc:grpChg>
        <pc:grpChg chg="mod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2" creationId="{A5839F95-57C1-CB0B-9483-BC23AEC9B088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5" creationId="{50F3113D-7B8C-8153-FF51-EE76278A33D3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6" creationId="{59A1012F-6D37-C915-13E4-34C45092807F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8" creationId="{DDD48783-2C26-2718-8B0D-5455399EA308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19" creationId="{E3CCF200-472F-B13A-0522-68159976E195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20" creationId="{22C04C34-00CA-0A24-14E7-5632AB704085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21" creationId="{FE6E7091-83A2-96C9-0DC5-A1733E2D6EC8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22" creationId="{DBCB2807-0905-7A07-8FD2-09551DFB1C6C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26" creationId="{F0B9BE32-2DDD-2D12-0E23-5EBA6C81E8E9}"/>
          </ac:grpSpMkLst>
        </pc:grpChg>
        <pc:grpChg chg="mod topLv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27" creationId="{8AF15597-BC08-D372-B05F-2D0D5EF61478}"/>
          </ac:grpSpMkLst>
        </pc:grpChg>
        <pc:grpChg chg="del">
          <ac:chgData name="Sveva Francesca Zitelli" userId="6f5cf3d5-dcd2-465d-bc3f-a146971f84b3" providerId="ADAL" clId="{853A3950-CF98-4EAD-B0C6-7B83D7DACEB4}" dt="2024-10-10T16:18:15.469" v="5213" actId="165"/>
          <ac:grpSpMkLst>
            <pc:docMk/>
            <pc:sldMk cId="4077445675" sldId="434"/>
            <ac:grpSpMk id="31" creationId="{03D03AC2-733B-44BE-2774-6E8A4A4EA595}"/>
          </ac:grpSpMkLst>
        </pc:grpChg>
        <pc:picChg chg="mod">
          <ac:chgData name="Sveva Francesca Zitelli" userId="6f5cf3d5-dcd2-465d-bc3f-a146971f84b3" providerId="ADAL" clId="{853A3950-CF98-4EAD-B0C6-7B83D7DACEB4}" dt="2024-10-10T16:19:24.245" v="5240" actId="1035"/>
          <ac:picMkLst>
            <pc:docMk/>
            <pc:sldMk cId="4077445675" sldId="434"/>
            <ac:picMk id="77" creationId="{612643C5-64EE-88AD-6349-BB4B71E306BC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0T16:21:00.449" v="5278" actId="164"/>
        <pc:sldMkLst>
          <pc:docMk/>
          <pc:sldMk cId="2543682770" sldId="435"/>
        </pc:sldMkLst>
        <pc:spChg chg="mod topLvl">
          <ac:chgData name="Sveva Francesca Zitelli" userId="6f5cf3d5-dcd2-465d-bc3f-a146971f84b3" providerId="ADAL" clId="{853A3950-CF98-4EAD-B0C6-7B83D7DACEB4}" dt="2024-10-10T16:21:00.449" v="5278" actId="164"/>
          <ac:spMkLst>
            <pc:docMk/>
            <pc:sldMk cId="2543682770" sldId="435"/>
            <ac:spMk id="38" creationId="{9F1CFF56-9AD5-BB19-F919-8664F9389B1E}"/>
          </ac:spMkLst>
        </pc:spChg>
        <pc:spChg chg="mod topLvl">
          <ac:chgData name="Sveva Francesca Zitelli" userId="6f5cf3d5-dcd2-465d-bc3f-a146971f84b3" providerId="ADAL" clId="{853A3950-CF98-4EAD-B0C6-7B83D7DACEB4}" dt="2024-10-10T16:21:00.449" v="5278" actId="164"/>
          <ac:spMkLst>
            <pc:docMk/>
            <pc:sldMk cId="2543682770" sldId="435"/>
            <ac:spMk id="41" creationId="{BFE291E1-A125-BAF1-BD0E-3917150AD1B0}"/>
          </ac:spMkLst>
        </pc:spChg>
        <pc:spChg chg="mod topLvl">
          <ac:chgData name="Sveva Francesca Zitelli" userId="6f5cf3d5-dcd2-465d-bc3f-a146971f84b3" providerId="ADAL" clId="{853A3950-CF98-4EAD-B0C6-7B83D7DACEB4}" dt="2024-10-10T16:20:20.278" v="5243" actId="165"/>
          <ac:spMkLst>
            <pc:docMk/>
            <pc:sldMk cId="2543682770" sldId="435"/>
            <ac:spMk id="47" creationId="{F22AE2A5-5736-F5CF-644E-DCAAC2817396}"/>
          </ac:spMkLst>
        </pc:spChg>
        <pc:spChg chg="mod">
          <ac:chgData name="Sveva Francesca Zitelli" userId="6f5cf3d5-dcd2-465d-bc3f-a146971f84b3" providerId="ADAL" clId="{853A3950-CF98-4EAD-B0C6-7B83D7DACEB4}" dt="2024-10-10T16:20:36.570" v="5246" actId="207"/>
          <ac:spMkLst>
            <pc:docMk/>
            <pc:sldMk cId="2543682770" sldId="435"/>
            <ac:spMk id="48" creationId="{C5A2AF81-1F36-9551-1180-A0801AD0C38A}"/>
          </ac:spMkLst>
        </pc:spChg>
        <pc:spChg chg="mod">
          <ac:chgData name="Sveva Francesca Zitelli" userId="6f5cf3d5-dcd2-465d-bc3f-a146971f84b3" providerId="ADAL" clId="{853A3950-CF98-4EAD-B0C6-7B83D7DACEB4}" dt="2024-10-10T16:20:41.373" v="5247" actId="208"/>
          <ac:spMkLst>
            <pc:docMk/>
            <pc:sldMk cId="2543682770" sldId="435"/>
            <ac:spMk id="50" creationId="{EDC35C30-D43A-9CA1-92F2-201DFA2AAE04}"/>
          </ac:spMkLst>
        </pc:spChg>
        <pc:grpChg chg="add mod">
          <ac:chgData name="Sveva Francesca Zitelli" userId="6f5cf3d5-dcd2-465d-bc3f-a146971f84b3" providerId="ADAL" clId="{853A3950-CF98-4EAD-B0C6-7B83D7DACEB4}" dt="2024-10-10T16:21:00.449" v="5278" actId="164"/>
          <ac:grpSpMkLst>
            <pc:docMk/>
            <pc:sldMk cId="2543682770" sldId="435"/>
            <ac:grpSpMk id="2" creationId="{DBB4C179-44CF-4FD1-2CD9-0EF4DA006CB3}"/>
          </ac:grpSpMkLst>
        </pc:grpChg>
        <pc:grpChg chg="del">
          <ac:chgData name="Sveva Francesca Zitelli" userId="6f5cf3d5-dcd2-465d-bc3f-a146971f84b3" providerId="ADAL" clId="{853A3950-CF98-4EAD-B0C6-7B83D7DACEB4}" dt="2024-10-10T16:20:20.278" v="5243" actId="165"/>
          <ac:grpSpMkLst>
            <pc:docMk/>
            <pc:sldMk cId="2543682770" sldId="435"/>
            <ac:grpSpMk id="10" creationId="{D147CE83-1942-5D13-6A29-33DBD21013D9}"/>
          </ac:grpSpMkLst>
        </pc:grpChg>
        <pc:picChg chg="mod">
          <ac:chgData name="Sveva Francesca Zitelli" userId="6f5cf3d5-dcd2-465d-bc3f-a146971f84b3" providerId="ADAL" clId="{853A3950-CF98-4EAD-B0C6-7B83D7DACEB4}" dt="2024-10-10T16:20:52.336" v="5277" actId="1035"/>
          <ac:picMkLst>
            <pc:docMk/>
            <pc:sldMk cId="2543682770" sldId="435"/>
            <ac:picMk id="77" creationId="{612643C5-64EE-88AD-6349-BB4B71E306BC}"/>
          </ac:picMkLst>
        </pc:picChg>
      </pc:sldChg>
      <pc:sldChg chg="delSp modSp add mod">
        <pc:chgData name="Sveva Francesca Zitelli" userId="6f5cf3d5-dcd2-465d-bc3f-a146971f84b3" providerId="ADAL" clId="{853A3950-CF98-4EAD-B0C6-7B83D7DACEB4}" dt="2024-10-10T16:22:30.882" v="5316" actId="208"/>
        <pc:sldMkLst>
          <pc:docMk/>
          <pc:sldMk cId="2539948213" sldId="436"/>
        </pc:sldMkLst>
        <pc:spChg chg="mod topLvl">
          <ac:chgData name="Sveva Francesca Zitelli" userId="6f5cf3d5-dcd2-465d-bc3f-a146971f84b3" providerId="ADAL" clId="{853A3950-CF98-4EAD-B0C6-7B83D7DACEB4}" dt="2024-10-10T16:21:49.289" v="5310" actId="207"/>
          <ac:spMkLst>
            <pc:docMk/>
            <pc:sldMk cId="2539948213" sldId="436"/>
            <ac:spMk id="48" creationId="{C5A2AF81-1F36-9551-1180-A0801AD0C38A}"/>
          </ac:spMkLst>
        </pc:spChg>
        <pc:spChg chg="mod topLvl">
          <ac:chgData name="Sveva Francesca Zitelli" userId="6f5cf3d5-dcd2-465d-bc3f-a146971f84b3" providerId="ADAL" clId="{853A3950-CF98-4EAD-B0C6-7B83D7DACEB4}" dt="2024-10-10T16:21:54.001" v="5311" actId="208"/>
          <ac:spMkLst>
            <pc:docMk/>
            <pc:sldMk cId="2539948213" sldId="436"/>
            <ac:spMk id="50" creationId="{EDC35C30-D43A-9CA1-92F2-201DFA2AAE04}"/>
          </ac:spMkLst>
        </pc:spChg>
        <pc:spChg chg="mod topLvl">
          <ac:chgData name="Sveva Francesca Zitelli" userId="6f5cf3d5-dcd2-465d-bc3f-a146971f84b3" providerId="ADAL" clId="{853A3950-CF98-4EAD-B0C6-7B83D7DACEB4}" dt="2024-10-10T16:21:45.543" v="5309" actId="207"/>
          <ac:spMkLst>
            <pc:docMk/>
            <pc:sldMk cId="2539948213" sldId="436"/>
            <ac:spMk id="51" creationId="{BD21FF5D-A6AB-2235-7B6C-27ABBAD555BC}"/>
          </ac:spMkLst>
        </pc:spChg>
        <pc:spChg chg="mod">
          <ac:chgData name="Sveva Francesca Zitelli" userId="6f5cf3d5-dcd2-465d-bc3f-a146971f84b3" providerId="ADAL" clId="{853A3950-CF98-4EAD-B0C6-7B83D7DACEB4}" dt="2024-10-10T16:22:14.894" v="5315" actId="207"/>
          <ac:spMkLst>
            <pc:docMk/>
            <pc:sldMk cId="2539948213" sldId="436"/>
            <ac:spMk id="52" creationId="{A109D043-767B-18D7-44A3-3B386F972ED9}"/>
          </ac:spMkLst>
        </pc:spChg>
        <pc:spChg chg="mod">
          <ac:chgData name="Sveva Francesca Zitelli" userId="6f5cf3d5-dcd2-465d-bc3f-a146971f84b3" providerId="ADAL" clId="{853A3950-CF98-4EAD-B0C6-7B83D7DACEB4}" dt="2024-10-10T16:22:30.882" v="5316" actId="208"/>
          <ac:spMkLst>
            <pc:docMk/>
            <pc:sldMk cId="2539948213" sldId="436"/>
            <ac:spMk id="53" creationId="{E18ABCF6-11F8-17CF-9029-93A2A2F24381}"/>
          </ac:spMkLst>
        </pc:spChg>
        <pc:spChg chg="mod topLvl">
          <ac:chgData name="Sveva Francesca Zitelli" userId="6f5cf3d5-dcd2-465d-bc3f-a146971f84b3" providerId="ADAL" clId="{853A3950-CF98-4EAD-B0C6-7B83D7DACEB4}" dt="2024-10-10T16:22:02.381" v="5312" actId="165"/>
          <ac:spMkLst>
            <pc:docMk/>
            <pc:sldMk cId="2539948213" sldId="436"/>
            <ac:spMk id="54" creationId="{750C2CF7-B80D-F46E-8DCE-D4FF00978D1E}"/>
          </ac:spMkLst>
        </pc:spChg>
        <pc:grpChg chg="del">
          <ac:chgData name="Sveva Francesca Zitelli" userId="6f5cf3d5-dcd2-465d-bc3f-a146971f84b3" providerId="ADAL" clId="{853A3950-CF98-4EAD-B0C6-7B83D7DACEB4}" dt="2024-10-10T16:21:38.219" v="5307" actId="165"/>
          <ac:grpSpMkLst>
            <pc:docMk/>
            <pc:sldMk cId="2539948213" sldId="436"/>
            <ac:grpSpMk id="11" creationId="{45AF348F-2CB9-836E-B46F-695F2F833B27}"/>
          </ac:grpSpMkLst>
        </pc:grpChg>
        <pc:grpChg chg="mod topLvl">
          <ac:chgData name="Sveva Francesca Zitelli" userId="6f5cf3d5-dcd2-465d-bc3f-a146971f84b3" providerId="ADAL" clId="{853A3950-CF98-4EAD-B0C6-7B83D7DACEB4}" dt="2024-10-10T16:22:09.606" v="5314" actId="207"/>
          <ac:grpSpMkLst>
            <pc:docMk/>
            <pc:sldMk cId="2539948213" sldId="436"/>
            <ac:grpSpMk id="12" creationId="{A5839F95-57C1-CB0B-9483-BC23AEC9B088}"/>
          </ac:grpSpMkLst>
        </pc:grpChg>
        <pc:grpChg chg="del">
          <ac:chgData name="Sveva Francesca Zitelli" userId="6f5cf3d5-dcd2-465d-bc3f-a146971f84b3" providerId="ADAL" clId="{853A3950-CF98-4EAD-B0C6-7B83D7DACEB4}" dt="2024-10-10T16:22:02.381" v="5312" actId="165"/>
          <ac:grpSpMkLst>
            <pc:docMk/>
            <pc:sldMk cId="2539948213" sldId="436"/>
            <ac:grpSpMk id="22" creationId="{DBCB2807-0905-7A07-8FD2-09551DFB1C6C}"/>
          </ac:grpSpMkLst>
        </pc:grpChg>
        <pc:picChg chg="mod">
          <ac:chgData name="Sveva Francesca Zitelli" userId="6f5cf3d5-dcd2-465d-bc3f-a146971f84b3" providerId="ADAL" clId="{853A3950-CF98-4EAD-B0C6-7B83D7DACEB4}" dt="2024-10-10T16:21:27.849" v="5306" actId="1035"/>
          <ac:picMkLst>
            <pc:docMk/>
            <pc:sldMk cId="2539948213" sldId="436"/>
            <ac:picMk id="77" creationId="{612643C5-64EE-88AD-6349-BB4B71E306BC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0T16:24:16.448" v="5373" actId="164"/>
        <pc:sldMkLst>
          <pc:docMk/>
          <pc:sldMk cId="1978308865" sldId="437"/>
        </pc:sldMkLst>
        <pc:spChg chg="mod topLvl">
          <ac:chgData name="Sveva Francesca Zitelli" userId="6f5cf3d5-dcd2-465d-bc3f-a146971f84b3" providerId="ADAL" clId="{853A3950-CF98-4EAD-B0C6-7B83D7DACEB4}" dt="2024-10-10T16:24:16.448" v="5373" actId="164"/>
          <ac:spMkLst>
            <pc:docMk/>
            <pc:sldMk cId="1978308865" sldId="437"/>
            <ac:spMk id="23" creationId="{CDE09892-8851-F3E6-D961-87356631D890}"/>
          </ac:spMkLst>
        </pc:spChg>
        <pc:spChg chg="mod topLvl">
          <ac:chgData name="Sveva Francesca Zitelli" userId="6f5cf3d5-dcd2-465d-bc3f-a146971f84b3" providerId="ADAL" clId="{853A3950-CF98-4EAD-B0C6-7B83D7DACEB4}" dt="2024-10-10T16:24:16.448" v="5373" actId="164"/>
          <ac:spMkLst>
            <pc:docMk/>
            <pc:sldMk cId="1978308865" sldId="437"/>
            <ac:spMk id="24" creationId="{282CF4E5-F384-91B1-69CF-6EC09F96F389}"/>
          </ac:spMkLst>
        </pc:spChg>
        <pc:spChg chg="mod topLvl">
          <ac:chgData name="Sveva Francesca Zitelli" userId="6f5cf3d5-dcd2-465d-bc3f-a146971f84b3" providerId="ADAL" clId="{853A3950-CF98-4EAD-B0C6-7B83D7DACEB4}" dt="2024-10-10T16:24:16.448" v="5373" actId="164"/>
          <ac:spMkLst>
            <pc:docMk/>
            <pc:sldMk cId="1978308865" sldId="437"/>
            <ac:spMk id="25" creationId="{6103445A-99CA-183D-985D-CA97DF4DC46E}"/>
          </ac:spMkLst>
        </pc:spChg>
        <pc:spChg chg="mod topLvl">
          <ac:chgData name="Sveva Francesca Zitelli" userId="6f5cf3d5-dcd2-465d-bc3f-a146971f84b3" providerId="ADAL" clId="{853A3950-CF98-4EAD-B0C6-7B83D7DACEB4}" dt="2024-10-10T16:24:08.969" v="5372" actId="164"/>
          <ac:spMkLst>
            <pc:docMk/>
            <pc:sldMk cId="1978308865" sldId="437"/>
            <ac:spMk id="38" creationId="{9F1CFF56-9AD5-BB19-F919-8664F9389B1E}"/>
          </ac:spMkLst>
        </pc:spChg>
        <pc:spChg chg="mod topLvl">
          <ac:chgData name="Sveva Francesca Zitelli" userId="6f5cf3d5-dcd2-465d-bc3f-a146971f84b3" providerId="ADAL" clId="{853A3950-CF98-4EAD-B0C6-7B83D7DACEB4}" dt="2024-10-10T16:24:08.969" v="5372" actId="164"/>
          <ac:spMkLst>
            <pc:docMk/>
            <pc:sldMk cId="1978308865" sldId="437"/>
            <ac:spMk id="41" creationId="{BFE291E1-A125-BAF1-BD0E-3917150AD1B0}"/>
          </ac:spMkLst>
        </pc:spChg>
        <pc:spChg chg="mod topLvl">
          <ac:chgData name="Sveva Francesca Zitelli" userId="6f5cf3d5-dcd2-465d-bc3f-a146971f84b3" providerId="ADAL" clId="{853A3950-CF98-4EAD-B0C6-7B83D7DACEB4}" dt="2024-10-10T16:24:08.969" v="5372" actId="164"/>
          <ac:spMkLst>
            <pc:docMk/>
            <pc:sldMk cId="1978308865" sldId="437"/>
            <ac:spMk id="47" creationId="{F22AE2A5-5736-F5CF-644E-DCAAC2817396}"/>
          </ac:spMkLst>
        </pc:spChg>
        <pc:grpChg chg="add mod">
          <ac:chgData name="Sveva Francesca Zitelli" userId="6f5cf3d5-dcd2-465d-bc3f-a146971f84b3" providerId="ADAL" clId="{853A3950-CF98-4EAD-B0C6-7B83D7DACEB4}" dt="2024-10-10T16:24:08.969" v="5372" actId="164"/>
          <ac:grpSpMkLst>
            <pc:docMk/>
            <pc:sldMk cId="1978308865" sldId="437"/>
            <ac:grpSpMk id="2" creationId="{A1C0C59B-E9EE-8629-9154-FBF9D6335BC1}"/>
          </ac:grpSpMkLst>
        </pc:grpChg>
        <pc:grpChg chg="add mod">
          <ac:chgData name="Sveva Francesca Zitelli" userId="6f5cf3d5-dcd2-465d-bc3f-a146971f84b3" providerId="ADAL" clId="{853A3950-CF98-4EAD-B0C6-7B83D7DACEB4}" dt="2024-10-10T16:24:16.448" v="5373" actId="164"/>
          <ac:grpSpMkLst>
            <pc:docMk/>
            <pc:sldMk cId="1978308865" sldId="437"/>
            <ac:grpSpMk id="8" creationId="{956EC4E9-A264-7D01-EE1B-FD6DD66F2330}"/>
          </ac:grpSpMkLst>
        </pc:grpChg>
        <pc:grpChg chg="del">
          <ac:chgData name="Sveva Francesca Zitelli" userId="6f5cf3d5-dcd2-465d-bc3f-a146971f84b3" providerId="ADAL" clId="{853A3950-CF98-4EAD-B0C6-7B83D7DACEB4}" dt="2024-10-10T16:22:59.989" v="5319" actId="165"/>
          <ac:grpSpMkLst>
            <pc:docMk/>
            <pc:sldMk cId="1978308865" sldId="437"/>
            <ac:grpSpMk id="10" creationId="{D147CE83-1942-5D13-6A29-33DBD21013D9}"/>
          </ac:grpSpMkLst>
        </pc:grpChg>
        <pc:grpChg chg="del">
          <ac:chgData name="Sveva Francesca Zitelli" userId="6f5cf3d5-dcd2-465d-bc3f-a146971f84b3" providerId="ADAL" clId="{853A3950-CF98-4EAD-B0C6-7B83D7DACEB4}" dt="2024-10-10T16:23:11.025" v="5320" actId="165"/>
          <ac:grpSpMkLst>
            <pc:docMk/>
            <pc:sldMk cId="1978308865" sldId="437"/>
            <ac:grpSpMk id="26" creationId="{F0B9BE32-2DDD-2D12-0E23-5EBA6C81E8E9}"/>
          </ac:grpSpMkLst>
        </pc:grpChg>
        <pc:picChg chg="mod">
          <ac:chgData name="Sveva Francesca Zitelli" userId="6f5cf3d5-dcd2-465d-bc3f-a146971f84b3" providerId="ADAL" clId="{853A3950-CF98-4EAD-B0C6-7B83D7DACEB4}" dt="2024-10-10T16:23:33.982" v="5369" actId="1035"/>
          <ac:picMkLst>
            <pc:docMk/>
            <pc:sldMk cId="1978308865" sldId="437"/>
            <ac:picMk id="77" creationId="{612643C5-64EE-88AD-6349-BB4B71E306BC}"/>
          </ac:picMkLst>
        </pc:picChg>
      </pc:sldChg>
      <pc:sldChg chg="addSp delSp modSp add mod ord">
        <pc:chgData name="Sveva Francesca Zitelli" userId="6f5cf3d5-dcd2-465d-bc3f-a146971f84b3" providerId="ADAL" clId="{853A3950-CF98-4EAD-B0C6-7B83D7DACEB4}" dt="2024-10-10T16:27:38.657" v="5405" actId="164"/>
        <pc:sldMkLst>
          <pc:docMk/>
          <pc:sldMk cId="4036781795" sldId="438"/>
        </pc:sldMkLst>
        <pc:spChg chg="mod topLvl">
          <ac:chgData name="Sveva Francesca Zitelli" userId="6f5cf3d5-dcd2-465d-bc3f-a146971f84b3" providerId="ADAL" clId="{853A3950-CF98-4EAD-B0C6-7B83D7DACEB4}" dt="2024-10-10T16:27:31.684" v="5404" actId="164"/>
          <ac:spMkLst>
            <pc:docMk/>
            <pc:sldMk cId="4036781795" sldId="438"/>
            <ac:spMk id="23" creationId="{CDE09892-8851-F3E6-D961-87356631D890}"/>
          </ac:spMkLst>
        </pc:spChg>
        <pc:spChg chg="mod topLvl">
          <ac:chgData name="Sveva Francesca Zitelli" userId="6f5cf3d5-dcd2-465d-bc3f-a146971f84b3" providerId="ADAL" clId="{853A3950-CF98-4EAD-B0C6-7B83D7DACEB4}" dt="2024-10-10T16:27:31.684" v="5404" actId="164"/>
          <ac:spMkLst>
            <pc:docMk/>
            <pc:sldMk cId="4036781795" sldId="438"/>
            <ac:spMk id="24" creationId="{282CF4E5-F384-91B1-69CF-6EC09F96F389}"/>
          </ac:spMkLst>
        </pc:spChg>
        <pc:spChg chg="mod topLvl">
          <ac:chgData name="Sveva Francesca Zitelli" userId="6f5cf3d5-dcd2-465d-bc3f-a146971f84b3" providerId="ADAL" clId="{853A3950-CF98-4EAD-B0C6-7B83D7DACEB4}" dt="2024-10-10T16:27:31.684" v="5404" actId="164"/>
          <ac:spMkLst>
            <pc:docMk/>
            <pc:sldMk cId="4036781795" sldId="438"/>
            <ac:spMk id="25" creationId="{6103445A-99CA-183D-985D-CA97DF4DC46E}"/>
          </ac:spMkLst>
        </pc:spChg>
        <pc:spChg chg="mod topLvl">
          <ac:chgData name="Sveva Francesca Zitelli" userId="6f5cf3d5-dcd2-465d-bc3f-a146971f84b3" providerId="ADAL" clId="{853A3950-CF98-4EAD-B0C6-7B83D7DACEB4}" dt="2024-10-10T16:27:38.657" v="5405" actId="164"/>
          <ac:spMkLst>
            <pc:docMk/>
            <pc:sldMk cId="4036781795" sldId="438"/>
            <ac:spMk id="55" creationId="{1855C48E-4D77-1A9D-BB82-D923DBDEBFD1}"/>
          </ac:spMkLst>
        </pc:spChg>
        <pc:spChg chg="mod topLvl">
          <ac:chgData name="Sveva Francesca Zitelli" userId="6f5cf3d5-dcd2-465d-bc3f-a146971f84b3" providerId="ADAL" clId="{853A3950-CF98-4EAD-B0C6-7B83D7DACEB4}" dt="2024-10-10T16:27:38.657" v="5405" actId="164"/>
          <ac:spMkLst>
            <pc:docMk/>
            <pc:sldMk cId="4036781795" sldId="438"/>
            <ac:spMk id="56" creationId="{A055F3A9-A439-BCDE-86B5-CA14C3237F8C}"/>
          </ac:spMkLst>
        </pc:spChg>
        <pc:spChg chg="mod topLvl">
          <ac:chgData name="Sveva Francesca Zitelli" userId="6f5cf3d5-dcd2-465d-bc3f-a146971f84b3" providerId="ADAL" clId="{853A3950-CF98-4EAD-B0C6-7B83D7DACEB4}" dt="2024-10-10T16:27:38.657" v="5405" actId="164"/>
          <ac:spMkLst>
            <pc:docMk/>
            <pc:sldMk cId="4036781795" sldId="438"/>
            <ac:spMk id="57" creationId="{A3CE855D-72D1-04D8-9D86-AD5C2B72A6B1}"/>
          </ac:spMkLst>
        </pc:spChg>
        <pc:grpChg chg="del">
          <ac:chgData name="Sveva Francesca Zitelli" userId="6f5cf3d5-dcd2-465d-bc3f-a146971f84b3" providerId="ADAL" clId="{853A3950-CF98-4EAD-B0C6-7B83D7DACEB4}" dt="2024-10-10T16:25:46.131" v="5378" actId="165"/>
          <ac:grpSpMkLst>
            <pc:docMk/>
            <pc:sldMk cId="4036781795" sldId="438"/>
            <ac:grpSpMk id="8" creationId="{956EC4E9-A264-7D01-EE1B-FD6DD66F2330}"/>
          </ac:grpSpMkLst>
        </pc:grpChg>
        <pc:grpChg chg="add mod">
          <ac:chgData name="Sveva Francesca Zitelli" userId="6f5cf3d5-dcd2-465d-bc3f-a146971f84b3" providerId="ADAL" clId="{853A3950-CF98-4EAD-B0C6-7B83D7DACEB4}" dt="2024-10-10T16:27:31.684" v="5404" actId="164"/>
          <ac:grpSpMkLst>
            <pc:docMk/>
            <pc:sldMk cId="4036781795" sldId="438"/>
            <ac:grpSpMk id="9" creationId="{5B7F93F0-1912-CFF0-1D48-C472A2B144AA}"/>
          </ac:grpSpMkLst>
        </pc:grpChg>
        <pc:grpChg chg="add mod">
          <ac:chgData name="Sveva Francesca Zitelli" userId="6f5cf3d5-dcd2-465d-bc3f-a146971f84b3" providerId="ADAL" clId="{853A3950-CF98-4EAD-B0C6-7B83D7DACEB4}" dt="2024-10-10T16:27:38.657" v="5405" actId="164"/>
          <ac:grpSpMkLst>
            <pc:docMk/>
            <pc:sldMk cId="4036781795" sldId="438"/>
            <ac:grpSpMk id="10" creationId="{663E4973-6661-41EB-F7AA-294502CED6B2}"/>
          </ac:grpSpMkLst>
        </pc:grpChg>
        <pc:grpChg chg="del">
          <ac:chgData name="Sveva Francesca Zitelli" userId="6f5cf3d5-dcd2-465d-bc3f-a146971f84b3" providerId="ADAL" clId="{853A3950-CF98-4EAD-B0C6-7B83D7DACEB4}" dt="2024-10-10T16:25:49.939" v="5379" actId="165"/>
          <ac:grpSpMkLst>
            <pc:docMk/>
            <pc:sldMk cId="4036781795" sldId="438"/>
            <ac:grpSpMk id="27" creationId="{8AF15597-BC08-D372-B05F-2D0D5EF61478}"/>
          </ac:grpSpMkLst>
        </pc:grpChg>
        <pc:picChg chg="mod">
          <ac:chgData name="Sveva Francesca Zitelli" userId="6f5cf3d5-dcd2-465d-bc3f-a146971f84b3" providerId="ADAL" clId="{853A3950-CF98-4EAD-B0C6-7B83D7DACEB4}" dt="2024-10-10T16:27:23.582" v="5403" actId="1035"/>
          <ac:picMkLst>
            <pc:docMk/>
            <pc:sldMk cId="4036781795" sldId="438"/>
            <ac:picMk id="77" creationId="{612643C5-64EE-88AD-6349-BB4B71E306BC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0T16:31:38.264" v="5440" actId="164"/>
        <pc:sldMkLst>
          <pc:docMk/>
          <pc:sldMk cId="3186260794" sldId="439"/>
        </pc:sldMkLst>
        <pc:spChg chg="mod topLvl">
          <ac:chgData name="Sveva Francesca Zitelli" userId="6f5cf3d5-dcd2-465d-bc3f-a146971f84b3" providerId="ADAL" clId="{853A3950-CF98-4EAD-B0C6-7B83D7DACEB4}" dt="2024-10-10T16:31:03.721" v="5437" actId="164"/>
          <ac:spMkLst>
            <pc:docMk/>
            <pc:sldMk cId="3186260794" sldId="439"/>
            <ac:spMk id="55" creationId="{1855C48E-4D77-1A9D-BB82-D923DBDEBFD1}"/>
          </ac:spMkLst>
        </pc:spChg>
        <pc:spChg chg="mod topLvl">
          <ac:chgData name="Sveva Francesca Zitelli" userId="6f5cf3d5-dcd2-465d-bc3f-a146971f84b3" providerId="ADAL" clId="{853A3950-CF98-4EAD-B0C6-7B83D7DACEB4}" dt="2024-10-10T16:31:03.721" v="5437" actId="164"/>
          <ac:spMkLst>
            <pc:docMk/>
            <pc:sldMk cId="3186260794" sldId="439"/>
            <ac:spMk id="56" creationId="{A055F3A9-A439-BCDE-86B5-CA14C3237F8C}"/>
          </ac:spMkLst>
        </pc:spChg>
        <pc:spChg chg="mod topLvl">
          <ac:chgData name="Sveva Francesca Zitelli" userId="6f5cf3d5-dcd2-465d-bc3f-a146971f84b3" providerId="ADAL" clId="{853A3950-CF98-4EAD-B0C6-7B83D7DACEB4}" dt="2024-10-10T16:31:03.721" v="5437" actId="164"/>
          <ac:spMkLst>
            <pc:docMk/>
            <pc:sldMk cId="3186260794" sldId="439"/>
            <ac:spMk id="57" creationId="{A3CE855D-72D1-04D8-9D86-AD5C2B72A6B1}"/>
          </ac:spMkLst>
        </pc:spChg>
        <pc:spChg chg="mod topLvl">
          <ac:chgData name="Sveva Francesca Zitelli" userId="6f5cf3d5-dcd2-465d-bc3f-a146971f84b3" providerId="ADAL" clId="{853A3950-CF98-4EAD-B0C6-7B83D7DACEB4}" dt="2024-10-10T16:31:38.264" v="5440" actId="164"/>
          <ac:spMkLst>
            <pc:docMk/>
            <pc:sldMk cId="3186260794" sldId="439"/>
            <ac:spMk id="58" creationId="{A93FF584-E388-76D4-A1AD-C3697450A310}"/>
          </ac:spMkLst>
        </pc:spChg>
        <pc:spChg chg="mod topLvl">
          <ac:chgData name="Sveva Francesca Zitelli" userId="6f5cf3d5-dcd2-465d-bc3f-a146971f84b3" providerId="ADAL" clId="{853A3950-CF98-4EAD-B0C6-7B83D7DACEB4}" dt="2024-10-10T16:31:38.264" v="5440" actId="164"/>
          <ac:spMkLst>
            <pc:docMk/>
            <pc:sldMk cId="3186260794" sldId="439"/>
            <ac:spMk id="59" creationId="{DD1EC810-97E6-E46D-1D0E-6946ED526C98}"/>
          </ac:spMkLst>
        </pc:spChg>
        <pc:spChg chg="mod topLvl">
          <ac:chgData name="Sveva Francesca Zitelli" userId="6f5cf3d5-dcd2-465d-bc3f-a146971f84b3" providerId="ADAL" clId="{853A3950-CF98-4EAD-B0C6-7B83D7DACEB4}" dt="2024-10-10T16:31:38.264" v="5440" actId="164"/>
          <ac:spMkLst>
            <pc:docMk/>
            <pc:sldMk cId="3186260794" sldId="439"/>
            <ac:spMk id="61" creationId="{86522FA5-D248-6574-6525-ABF52666FD77}"/>
          </ac:spMkLst>
        </pc:spChg>
        <pc:grpChg chg="add mod">
          <ac:chgData name="Sveva Francesca Zitelli" userId="6f5cf3d5-dcd2-465d-bc3f-a146971f84b3" providerId="ADAL" clId="{853A3950-CF98-4EAD-B0C6-7B83D7DACEB4}" dt="2024-10-10T16:31:03.721" v="5437" actId="164"/>
          <ac:grpSpMkLst>
            <pc:docMk/>
            <pc:sldMk cId="3186260794" sldId="439"/>
            <ac:grpSpMk id="8" creationId="{52CBD56E-9B60-0324-723B-98CA2387B8D5}"/>
          </ac:grpSpMkLst>
        </pc:grpChg>
        <pc:grpChg chg="del">
          <ac:chgData name="Sveva Francesca Zitelli" userId="6f5cf3d5-dcd2-465d-bc3f-a146971f84b3" providerId="ADAL" clId="{853A3950-CF98-4EAD-B0C6-7B83D7DACEB4}" dt="2024-10-10T16:29:05.026" v="5409" actId="165"/>
          <ac:grpSpMkLst>
            <pc:docMk/>
            <pc:sldMk cId="3186260794" sldId="439"/>
            <ac:grpSpMk id="10" creationId="{663E4973-6661-41EB-F7AA-294502CED6B2}"/>
          </ac:grpSpMkLst>
        </pc:grpChg>
        <pc:grpChg chg="add mod">
          <ac:chgData name="Sveva Francesca Zitelli" userId="6f5cf3d5-dcd2-465d-bc3f-a146971f84b3" providerId="ADAL" clId="{853A3950-CF98-4EAD-B0C6-7B83D7DACEB4}" dt="2024-10-10T16:31:38.264" v="5440" actId="164"/>
          <ac:grpSpMkLst>
            <pc:docMk/>
            <pc:sldMk cId="3186260794" sldId="439"/>
            <ac:grpSpMk id="14" creationId="{9E7AC63C-BEC3-F2CD-65DC-D710D0C60549}"/>
          </ac:grpSpMkLst>
        </pc:grpChg>
        <pc:grpChg chg="del">
          <ac:chgData name="Sveva Francesca Zitelli" userId="6f5cf3d5-dcd2-465d-bc3f-a146971f84b3" providerId="ADAL" clId="{853A3950-CF98-4EAD-B0C6-7B83D7DACEB4}" dt="2024-10-10T16:28:44.874" v="5408" actId="165"/>
          <ac:grpSpMkLst>
            <pc:docMk/>
            <pc:sldMk cId="3186260794" sldId="439"/>
            <ac:grpSpMk id="15" creationId="{50F3113D-7B8C-8153-FF51-EE76278A33D3}"/>
          </ac:grpSpMkLst>
        </pc:grpChg>
        <pc:picChg chg="mod">
          <ac:chgData name="Sveva Francesca Zitelli" userId="6f5cf3d5-dcd2-465d-bc3f-a146971f84b3" providerId="ADAL" clId="{853A3950-CF98-4EAD-B0C6-7B83D7DACEB4}" dt="2024-10-10T16:29:35.635" v="5434" actId="1035"/>
          <ac:picMkLst>
            <pc:docMk/>
            <pc:sldMk cId="3186260794" sldId="439"/>
            <ac:picMk id="77" creationId="{612643C5-64EE-88AD-6349-BB4B71E306BC}"/>
          </ac:picMkLst>
        </pc:picChg>
      </pc:sldChg>
      <pc:sldChg chg="modSp add mod">
        <pc:chgData name="Sveva Francesca Zitelli" userId="6f5cf3d5-dcd2-465d-bc3f-a146971f84b3" providerId="ADAL" clId="{853A3950-CF98-4EAD-B0C6-7B83D7DACEB4}" dt="2024-10-14T08:21:02.533" v="5846" actId="1036"/>
        <pc:sldMkLst>
          <pc:docMk/>
          <pc:sldMk cId="889903865" sldId="440"/>
        </pc:sldMkLst>
        <pc:spChg chg="mod">
          <ac:chgData name="Sveva Francesca Zitelli" userId="6f5cf3d5-dcd2-465d-bc3f-a146971f84b3" providerId="ADAL" clId="{853A3950-CF98-4EAD-B0C6-7B83D7DACEB4}" dt="2024-10-14T08:19:06.544" v="5803" actId="207"/>
          <ac:spMkLst>
            <pc:docMk/>
            <pc:sldMk cId="889903865" sldId="440"/>
            <ac:spMk id="58" creationId="{A93FF584-E388-76D4-A1AD-C3697450A310}"/>
          </ac:spMkLst>
        </pc:spChg>
        <pc:spChg chg="mod">
          <ac:chgData name="Sveva Francesca Zitelli" userId="6f5cf3d5-dcd2-465d-bc3f-a146971f84b3" providerId="ADAL" clId="{853A3950-CF98-4EAD-B0C6-7B83D7DACEB4}" dt="2024-10-14T08:19:52.933" v="5804" actId="208"/>
          <ac:spMkLst>
            <pc:docMk/>
            <pc:sldMk cId="889903865" sldId="440"/>
            <ac:spMk id="59" creationId="{DD1EC810-97E6-E46D-1D0E-6946ED526C98}"/>
          </ac:spMkLst>
        </pc:spChg>
        <pc:spChg chg="mod">
          <ac:chgData name="Sveva Francesca Zitelli" userId="6f5cf3d5-dcd2-465d-bc3f-a146971f84b3" providerId="ADAL" clId="{853A3950-CF98-4EAD-B0C6-7B83D7DACEB4}" dt="2024-10-14T08:20:16.105" v="5806" actId="207"/>
          <ac:spMkLst>
            <pc:docMk/>
            <pc:sldMk cId="889903865" sldId="440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14T08:20:26.030" v="5807" actId="208"/>
          <ac:spMkLst>
            <pc:docMk/>
            <pc:sldMk cId="889903865" sldId="440"/>
            <ac:spMk id="63" creationId="{55C349E6-0ABC-E629-B3A6-7F4D923C2BE3}"/>
          </ac:spMkLst>
        </pc:spChg>
        <pc:picChg chg="mod">
          <ac:chgData name="Sveva Francesca Zitelli" userId="6f5cf3d5-dcd2-465d-bc3f-a146971f84b3" providerId="ADAL" clId="{853A3950-CF98-4EAD-B0C6-7B83D7DACEB4}" dt="2024-10-14T08:21:02.533" v="5846" actId="1036"/>
          <ac:picMkLst>
            <pc:docMk/>
            <pc:sldMk cId="889903865" sldId="440"/>
            <ac:picMk id="77" creationId="{612643C5-64EE-88AD-6349-BB4B71E306BC}"/>
          </ac:picMkLst>
        </pc:picChg>
      </pc:sldChg>
      <pc:sldChg chg="addSp delSp modSp add mod ord">
        <pc:chgData name="Sveva Francesca Zitelli" userId="6f5cf3d5-dcd2-465d-bc3f-a146971f84b3" providerId="ADAL" clId="{853A3950-CF98-4EAD-B0C6-7B83D7DACEB4}" dt="2024-10-14T08:26:19.183" v="5959" actId="338"/>
        <pc:sldMkLst>
          <pc:docMk/>
          <pc:sldMk cId="4174837533" sldId="441"/>
        </pc:sldMkLst>
        <pc:spChg chg="mod">
          <ac:chgData name="Sveva Francesca Zitelli" userId="6f5cf3d5-dcd2-465d-bc3f-a146971f84b3" providerId="ADAL" clId="{853A3950-CF98-4EAD-B0C6-7B83D7DACEB4}" dt="2024-10-14T08:23:24.388" v="5889" actId="207"/>
          <ac:spMkLst>
            <pc:docMk/>
            <pc:sldMk cId="4174837533" sldId="441"/>
            <ac:spMk id="62" creationId="{0805126E-5134-371F-7329-D7FEB27A61B0}"/>
          </ac:spMkLst>
        </pc:spChg>
        <pc:spChg chg="mod">
          <ac:chgData name="Sveva Francesca Zitelli" userId="6f5cf3d5-dcd2-465d-bc3f-a146971f84b3" providerId="ADAL" clId="{853A3950-CF98-4EAD-B0C6-7B83D7DACEB4}" dt="2024-10-14T08:23:33.732" v="5890" actId="208"/>
          <ac:spMkLst>
            <pc:docMk/>
            <pc:sldMk cId="4174837533" sldId="441"/>
            <ac:spMk id="63" creationId="{55C349E6-0ABC-E629-B3A6-7F4D923C2BE3}"/>
          </ac:spMkLst>
        </pc:spChg>
        <pc:spChg chg="mod topLvl">
          <ac:chgData name="Sveva Francesca Zitelli" userId="6f5cf3d5-dcd2-465d-bc3f-a146971f84b3" providerId="ADAL" clId="{853A3950-CF98-4EAD-B0C6-7B83D7DACEB4}" dt="2024-10-14T08:26:19.183" v="5959" actId="338"/>
          <ac:spMkLst>
            <pc:docMk/>
            <pc:sldMk cId="4174837533" sldId="441"/>
            <ac:spMk id="65" creationId="{94CF442B-6136-02C0-13FE-7963C2E4A7E7}"/>
          </ac:spMkLst>
        </pc:spChg>
        <pc:spChg chg="mod topLvl">
          <ac:chgData name="Sveva Francesca Zitelli" userId="6f5cf3d5-dcd2-465d-bc3f-a146971f84b3" providerId="ADAL" clId="{853A3950-CF98-4EAD-B0C6-7B83D7DACEB4}" dt="2024-10-14T08:26:19.183" v="5959" actId="338"/>
          <ac:spMkLst>
            <pc:docMk/>
            <pc:sldMk cId="4174837533" sldId="441"/>
            <ac:spMk id="66" creationId="{E083A2A6-9142-4E12-0860-BCCEE819D005}"/>
          </ac:spMkLst>
        </pc:spChg>
        <pc:spChg chg="mod topLvl">
          <ac:chgData name="Sveva Francesca Zitelli" userId="6f5cf3d5-dcd2-465d-bc3f-a146971f84b3" providerId="ADAL" clId="{853A3950-CF98-4EAD-B0C6-7B83D7DACEB4}" dt="2024-10-14T08:26:19.183" v="5959" actId="338"/>
          <ac:spMkLst>
            <pc:docMk/>
            <pc:sldMk cId="4174837533" sldId="441"/>
            <ac:spMk id="67" creationId="{508F9DC0-1453-3457-D439-5F661243BEF7}"/>
          </ac:spMkLst>
        </pc:spChg>
        <pc:grpChg chg="add mod">
          <ac:chgData name="Sveva Francesca Zitelli" userId="6f5cf3d5-dcd2-465d-bc3f-a146971f84b3" providerId="ADAL" clId="{853A3950-CF98-4EAD-B0C6-7B83D7DACEB4}" dt="2024-10-14T08:26:19.183" v="5959" actId="338"/>
          <ac:grpSpMkLst>
            <pc:docMk/>
            <pc:sldMk cId="4174837533" sldId="441"/>
            <ac:grpSpMk id="10" creationId="{BEE3A8ED-258B-FCBA-1D31-768DC3C34159}"/>
          </ac:grpSpMkLst>
        </pc:grpChg>
        <pc:grpChg chg="del">
          <ac:chgData name="Sveva Francesca Zitelli" userId="6f5cf3d5-dcd2-465d-bc3f-a146971f84b3" providerId="ADAL" clId="{853A3950-CF98-4EAD-B0C6-7B83D7DACEB4}" dt="2024-10-14T08:25:07.688" v="5954" actId="165"/>
          <ac:grpSpMkLst>
            <pc:docMk/>
            <pc:sldMk cId="4174837533" sldId="441"/>
            <ac:grpSpMk id="18" creationId="{DDD48783-2C26-2718-8B0D-5455399EA308}"/>
          </ac:grpSpMkLst>
        </pc:grpChg>
        <pc:picChg chg="mod">
          <ac:chgData name="Sveva Francesca Zitelli" userId="6f5cf3d5-dcd2-465d-bc3f-a146971f84b3" providerId="ADAL" clId="{853A3950-CF98-4EAD-B0C6-7B83D7DACEB4}" dt="2024-10-14T08:23:47.432" v="5922" actId="1036"/>
          <ac:picMkLst>
            <pc:docMk/>
            <pc:sldMk cId="4174837533" sldId="441"/>
            <ac:picMk id="77" creationId="{612643C5-64EE-88AD-6349-BB4B71E306BC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4T08:28:54.861" v="6006" actId="1035"/>
        <pc:sldMkLst>
          <pc:docMk/>
          <pc:sldMk cId="3117040728" sldId="442"/>
        </pc:sldMkLst>
        <pc:spChg chg="mod topLvl">
          <ac:chgData name="Sveva Francesca Zitelli" userId="6f5cf3d5-dcd2-465d-bc3f-a146971f84b3" providerId="ADAL" clId="{853A3950-CF98-4EAD-B0C6-7B83D7DACEB4}" dt="2024-10-14T08:26:50.605" v="5962" actId="338"/>
          <ac:spMkLst>
            <pc:docMk/>
            <pc:sldMk cId="3117040728" sldId="442"/>
            <ac:spMk id="65" creationId="{94CF442B-6136-02C0-13FE-7963C2E4A7E7}"/>
          </ac:spMkLst>
        </pc:spChg>
        <pc:spChg chg="mod topLvl">
          <ac:chgData name="Sveva Francesca Zitelli" userId="6f5cf3d5-dcd2-465d-bc3f-a146971f84b3" providerId="ADAL" clId="{853A3950-CF98-4EAD-B0C6-7B83D7DACEB4}" dt="2024-10-14T08:26:50.605" v="5962" actId="338"/>
          <ac:spMkLst>
            <pc:docMk/>
            <pc:sldMk cId="3117040728" sldId="442"/>
            <ac:spMk id="66" creationId="{E083A2A6-9142-4E12-0860-BCCEE819D005}"/>
          </ac:spMkLst>
        </pc:spChg>
        <pc:spChg chg="mod topLvl">
          <ac:chgData name="Sveva Francesca Zitelli" userId="6f5cf3d5-dcd2-465d-bc3f-a146971f84b3" providerId="ADAL" clId="{853A3950-CF98-4EAD-B0C6-7B83D7DACEB4}" dt="2024-10-14T08:26:50.605" v="5962" actId="338"/>
          <ac:spMkLst>
            <pc:docMk/>
            <pc:sldMk cId="3117040728" sldId="442"/>
            <ac:spMk id="67" creationId="{508F9DC0-1453-3457-D439-5F661243BEF7}"/>
          </ac:spMkLst>
        </pc:spChg>
        <pc:spChg chg="mod topLvl">
          <ac:chgData name="Sveva Francesca Zitelli" userId="6f5cf3d5-dcd2-465d-bc3f-a146971f84b3" providerId="ADAL" clId="{853A3950-CF98-4EAD-B0C6-7B83D7DACEB4}" dt="2024-10-14T08:28:41.293" v="5978" actId="338"/>
          <ac:spMkLst>
            <pc:docMk/>
            <pc:sldMk cId="3117040728" sldId="442"/>
            <ac:spMk id="68" creationId="{81FA96DF-D5D3-0F1E-5B26-BB43D6ABFDAF}"/>
          </ac:spMkLst>
        </pc:spChg>
        <pc:spChg chg="mod topLvl">
          <ac:chgData name="Sveva Francesca Zitelli" userId="6f5cf3d5-dcd2-465d-bc3f-a146971f84b3" providerId="ADAL" clId="{853A3950-CF98-4EAD-B0C6-7B83D7DACEB4}" dt="2024-10-14T08:28:41.293" v="5978" actId="338"/>
          <ac:spMkLst>
            <pc:docMk/>
            <pc:sldMk cId="3117040728" sldId="442"/>
            <ac:spMk id="69" creationId="{CBAA934A-0E75-B1AB-5425-126C3274B300}"/>
          </ac:spMkLst>
        </pc:spChg>
        <pc:spChg chg="mod topLvl">
          <ac:chgData name="Sveva Francesca Zitelli" userId="6f5cf3d5-dcd2-465d-bc3f-a146971f84b3" providerId="ADAL" clId="{853A3950-CF98-4EAD-B0C6-7B83D7DACEB4}" dt="2024-10-14T08:28:41.293" v="5978" actId="338"/>
          <ac:spMkLst>
            <pc:docMk/>
            <pc:sldMk cId="3117040728" sldId="442"/>
            <ac:spMk id="70" creationId="{1788378D-D1DB-81E8-0670-9F7DF33C3053}"/>
          </ac:spMkLst>
        </pc:spChg>
        <pc:grpChg chg="add mod">
          <ac:chgData name="Sveva Francesca Zitelli" userId="6f5cf3d5-dcd2-465d-bc3f-a146971f84b3" providerId="ADAL" clId="{853A3950-CF98-4EAD-B0C6-7B83D7DACEB4}" dt="2024-10-14T08:26:50.605" v="5962" actId="338"/>
          <ac:grpSpMkLst>
            <pc:docMk/>
            <pc:sldMk cId="3117040728" sldId="442"/>
            <ac:grpSpMk id="10" creationId="{65C98E00-C386-2E60-24DA-94268FABF254}"/>
          </ac:grpSpMkLst>
        </pc:grpChg>
        <pc:grpChg chg="add mod">
          <ac:chgData name="Sveva Francesca Zitelli" userId="6f5cf3d5-dcd2-465d-bc3f-a146971f84b3" providerId="ADAL" clId="{853A3950-CF98-4EAD-B0C6-7B83D7DACEB4}" dt="2024-10-14T08:28:41.293" v="5978" actId="338"/>
          <ac:grpSpMkLst>
            <pc:docMk/>
            <pc:sldMk cId="3117040728" sldId="442"/>
            <ac:grpSpMk id="15" creationId="{B8657759-FA63-B7DE-F4F1-F898ADCBB2DE}"/>
          </ac:grpSpMkLst>
        </pc:grpChg>
        <pc:grpChg chg="del">
          <ac:chgData name="Sveva Francesca Zitelli" userId="6f5cf3d5-dcd2-465d-bc3f-a146971f84b3" providerId="ADAL" clId="{853A3950-CF98-4EAD-B0C6-7B83D7DACEB4}" dt="2024-10-14T08:26:28.408" v="5960" actId="165"/>
          <ac:grpSpMkLst>
            <pc:docMk/>
            <pc:sldMk cId="3117040728" sldId="442"/>
            <ac:grpSpMk id="18" creationId="{DDD48783-2C26-2718-8B0D-5455399EA308}"/>
          </ac:grpSpMkLst>
        </pc:grpChg>
        <pc:grpChg chg="del">
          <ac:chgData name="Sveva Francesca Zitelli" userId="6f5cf3d5-dcd2-465d-bc3f-a146971f84b3" providerId="ADAL" clId="{853A3950-CF98-4EAD-B0C6-7B83D7DACEB4}" dt="2024-10-14T08:27:48.406" v="5970" actId="165"/>
          <ac:grpSpMkLst>
            <pc:docMk/>
            <pc:sldMk cId="3117040728" sldId="442"/>
            <ac:grpSpMk id="19" creationId="{E3CCF200-472F-B13A-0522-68159976E195}"/>
          </ac:grpSpMkLst>
        </pc:grpChg>
        <pc:picChg chg="mod">
          <ac:chgData name="Sveva Francesca Zitelli" userId="6f5cf3d5-dcd2-465d-bc3f-a146971f84b3" providerId="ADAL" clId="{853A3950-CF98-4EAD-B0C6-7B83D7DACEB4}" dt="2024-10-14T08:28:54.861" v="6006" actId="1035"/>
          <ac:picMkLst>
            <pc:docMk/>
            <pc:sldMk cId="3117040728" sldId="442"/>
            <ac:picMk id="77" creationId="{612643C5-64EE-88AD-6349-BB4B71E306BC}"/>
          </ac:picMkLst>
        </pc:picChg>
      </pc:sldChg>
      <pc:sldChg chg="addSp delSp modSp add del mod">
        <pc:chgData name="Sveva Francesca Zitelli" userId="6f5cf3d5-dcd2-465d-bc3f-a146971f84b3" providerId="ADAL" clId="{853A3950-CF98-4EAD-B0C6-7B83D7DACEB4}" dt="2024-10-14T08:34:11.294" v="6079" actId="1035"/>
        <pc:sldMkLst>
          <pc:docMk/>
          <pc:sldMk cId="4163028893" sldId="443"/>
        </pc:sldMkLst>
        <pc:spChg chg="mod topLvl">
          <ac:chgData name="Sveva Francesca Zitelli" userId="6f5cf3d5-dcd2-465d-bc3f-a146971f84b3" providerId="ADAL" clId="{853A3950-CF98-4EAD-B0C6-7B83D7DACEB4}" dt="2024-10-14T08:31:24.660" v="6041" actId="164"/>
          <ac:spMkLst>
            <pc:docMk/>
            <pc:sldMk cId="4163028893" sldId="443"/>
            <ac:spMk id="68" creationId="{81FA96DF-D5D3-0F1E-5B26-BB43D6ABFDAF}"/>
          </ac:spMkLst>
        </pc:spChg>
        <pc:spChg chg="mod topLvl">
          <ac:chgData name="Sveva Francesca Zitelli" userId="6f5cf3d5-dcd2-465d-bc3f-a146971f84b3" providerId="ADAL" clId="{853A3950-CF98-4EAD-B0C6-7B83D7DACEB4}" dt="2024-10-14T08:31:24.660" v="6041" actId="164"/>
          <ac:spMkLst>
            <pc:docMk/>
            <pc:sldMk cId="4163028893" sldId="443"/>
            <ac:spMk id="69" creationId="{CBAA934A-0E75-B1AB-5425-126C3274B300}"/>
          </ac:spMkLst>
        </pc:spChg>
        <pc:spChg chg="mod topLvl">
          <ac:chgData name="Sveva Francesca Zitelli" userId="6f5cf3d5-dcd2-465d-bc3f-a146971f84b3" providerId="ADAL" clId="{853A3950-CF98-4EAD-B0C6-7B83D7DACEB4}" dt="2024-10-14T08:31:24.660" v="6041" actId="164"/>
          <ac:spMkLst>
            <pc:docMk/>
            <pc:sldMk cId="4163028893" sldId="443"/>
            <ac:spMk id="70" creationId="{1788378D-D1DB-81E8-0670-9F7DF33C3053}"/>
          </ac:spMkLst>
        </pc:spChg>
        <pc:spChg chg="mod topLvl">
          <ac:chgData name="Sveva Francesca Zitelli" userId="6f5cf3d5-dcd2-465d-bc3f-a146971f84b3" providerId="ADAL" clId="{853A3950-CF98-4EAD-B0C6-7B83D7DACEB4}" dt="2024-10-14T08:31:32.347" v="6042" actId="164"/>
          <ac:spMkLst>
            <pc:docMk/>
            <pc:sldMk cId="4163028893" sldId="443"/>
            <ac:spMk id="71" creationId="{7F41EFFB-7FB3-0AF9-D86E-3DA7D0EA48F4}"/>
          </ac:spMkLst>
        </pc:spChg>
        <pc:spChg chg="mod topLvl">
          <ac:chgData name="Sveva Francesca Zitelli" userId="6f5cf3d5-dcd2-465d-bc3f-a146971f84b3" providerId="ADAL" clId="{853A3950-CF98-4EAD-B0C6-7B83D7DACEB4}" dt="2024-10-14T08:31:32.347" v="6042" actId="164"/>
          <ac:spMkLst>
            <pc:docMk/>
            <pc:sldMk cId="4163028893" sldId="443"/>
            <ac:spMk id="72" creationId="{EE4DC5CE-6610-D703-27E9-3F7B3353C32C}"/>
          </ac:spMkLst>
        </pc:spChg>
        <pc:spChg chg="mod topLvl">
          <ac:chgData name="Sveva Francesca Zitelli" userId="6f5cf3d5-dcd2-465d-bc3f-a146971f84b3" providerId="ADAL" clId="{853A3950-CF98-4EAD-B0C6-7B83D7DACEB4}" dt="2024-10-14T08:31:32.347" v="6042" actId="164"/>
          <ac:spMkLst>
            <pc:docMk/>
            <pc:sldMk cId="4163028893" sldId="443"/>
            <ac:spMk id="73" creationId="{CBF48DAF-B071-F531-88EE-C1B1D44E07E0}"/>
          </ac:spMkLst>
        </pc:spChg>
        <pc:grpChg chg="del">
          <ac:chgData name="Sveva Francesca Zitelli" userId="6f5cf3d5-dcd2-465d-bc3f-a146971f84b3" providerId="ADAL" clId="{853A3950-CF98-4EAD-B0C6-7B83D7DACEB4}" dt="2024-10-14T08:30:36.909" v="6014" actId="165"/>
          <ac:grpSpMkLst>
            <pc:docMk/>
            <pc:sldMk cId="4163028893" sldId="443"/>
            <ac:grpSpMk id="15" creationId="{B8657759-FA63-B7DE-F4F1-F898ADCBB2DE}"/>
          </ac:grpSpMkLst>
        </pc:grpChg>
        <pc:grpChg chg="add mod">
          <ac:chgData name="Sveva Francesca Zitelli" userId="6f5cf3d5-dcd2-465d-bc3f-a146971f84b3" providerId="ADAL" clId="{853A3950-CF98-4EAD-B0C6-7B83D7DACEB4}" dt="2024-10-14T08:31:24.660" v="6041" actId="164"/>
          <ac:grpSpMkLst>
            <pc:docMk/>
            <pc:sldMk cId="4163028893" sldId="443"/>
            <ac:grpSpMk id="18" creationId="{B0684A6B-653C-9782-A735-1C691D72279B}"/>
          </ac:grpSpMkLst>
        </pc:grpChg>
        <pc:grpChg chg="add mod">
          <ac:chgData name="Sveva Francesca Zitelli" userId="6f5cf3d5-dcd2-465d-bc3f-a146971f84b3" providerId="ADAL" clId="{853A3950-CF98-4EAD-B0C6-7B83D7DACEB4}" dt="2024-10-14T08:31:32.347" v="6042" actId="164"/>
          <ac:grpSpMkLst>
            <pc:docMk/>
            <pc:sldMk cId="4163028893" sldId="443"/>
            <ac:grpSpMk id="19" creationId="{6E511506-ED28-ABDE-E526-DEF1ACE6BBAF}"/>
          </ac:grpSpMkLst>
        </pc:grpChg>
        <pc:grpChg chg="del">
          <ac:chgData name="Sveva Francesca Zitelli" userId="6f5cf3d5-dcd2-465d-bc3f-a146971f84b3" providerId="ADAL" clId="{853A3950-CF98-4EAD-B0C6-7B83D7DACEB4}" dt="2024-10-14T08:30:05.276" v="6011" actId="165"/>
          <ac:grpSpMkLst>
            <pc:docMk/>
            <pc:sldMk cId="4163028893" sldId="443"/>
            <ac:grpSpMk id="20" creationId="{22C04C34-00CA-0A24-14E7-5632AB704085}"/>
          </ac:grpSpMkLst>
        </pc:grpChg>
        <pc:picChg chg="mod">
          <ac:chgData name="Sveva Francesca Zitelli" userId="6f5cf3d5-dcd2-465d-bc3f-a146971f84b3" providerId="ADAL" clId="{853A3950-CF98-4EAD-B0C6-7B83D7DACEB4}" dt="2024-10-14T08:34:11.294" v="6079" actId="1035"/>
          <ac:picMkLst>
            <pc:docMk/>
            <pc:sldMk cId="4163028893" sldId="443"/>
            <ac:picMk id="77" creationId="{612643C5-64EE-88AD-6349-BB4B71E306BC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4T08:35:39.425" v="6086" actId="338"/>
        <pc:sldMkLst>
          <pc:docMk/>
          <pc:sldMk cId="621233477" sldId="444"/>
        </pc:sldMkLst>
        <pc:spChg chg="mod">
          <ac:chgData name="Sveva Francesca Zitelli" userId="6f5cf3d5-dcd2-465d-bc3f-a146971f84b3" providerId="ADAL" clId="{853A3950-CF98-4EAD-B0C6-7B83D7DACEB4}" dt="2024-10-14T08:34:21.143" v="6080" actId="164"/>
          <ac:spMkLst>
            <pc:docMk/>
            <pc:sldMk cId="621233477" sldId="444"/>
            <ac:spMk id="68" creationId="{81FA96DF-D5D3-0F1E-5B26-BB43D6ABFDAF}"/>
          </ac:spMkLst>
        </pc:spChg>
        <pc:spChg chg="mod">
          <ac:chgData name="Sveva Francesca Zitelli" userId="6f5cf3d5-dcd2-465d-bc3f-a146971f84b3" providerId="ADAL" clId="{853A3950-CF98-4EAD-B0C6-7B83D7DACEB4}" dt="2024-10-14T08:34:21.143" v="6080" actId="164"/>
          <ac:spMkLst>
            <pc:docMk/>
            <pc:sldMk cId="621233477" sldId="444"/>
            <ac:spMk id="69" creationId="{CBAA934A-0E75-B1AB-5425-126C3274B300}"/>
          </ac:spMkLst>
        </pc:spChg>
        <pc:spChg chg="mod">
          <ac:chgData name="Sveva Francesca Zitelli" userId="6f5cf3d5-dcd2-465d-bc3f-a146971f84b3" providerId="ADAL" clId="{853A3950-CF98-4EAD-B0C6-7B83D7DACEB4}" dt="2024-10-14T08:34:21.143" v="6080" actId="164"/>
          <ac:spMkLst>
            <pc:docMk/>
            <pc:sldMk cId="621233477" sldId="444"/>
            <ac:spMk id="70" creationId="{1788378D-D1DB-81E8-0670-9F7DF33C3053}"/>
          </ac:spMkLst>
        </pc:spChg>
        <pc:spChg chg="mod topLvl">
          <ac:chgData name="Sveva Francesca Zitelli" userId="6f5cf3d5-dcd2-465d-bc3f-a146971f84b3" providerId="ADAL" clId="{853A3950-CF98-4EAD-B0C6-7B83D7DACEB4}" dt="2024-10-14T08:35:39.425" v="6086" actId="338"/>
          <ac:spMkLst>
            <pc:docMk/>
            <pc:sldMk cId="621233477" sldId="444"/>
            <ac:spMk id="71" creationId="{7F41EFFB-7FB3-0AF9-D86E-3DA7D0EA48F4}"/>
          </ac:spMkLst>
        </pc:spChg>
        <pc:spChg chg="mod topLvl">
          <ac:chgData name="Sveva Francesca Zitelli" userId="6f5cf3d5-dcd2-465d-bc3f-a146971f84b3" providerId="ADAL" clId="{853A3950-CF98-4EAD-B0C6-7B83D7DACEB4}" dt="2024-10-14T08:35:39.425" v="6086" actId="338"/>
          <ac:spMkLst>
            <pc:docMk/>
            <pc:sldMk cId="621233477" sldId="444"/>
            <ac:spMk id="72" creationId="{EE4DC5CE-6610-D703-27E9-3F7B3353C32C}"/>
          </ac:spMkLst>
        </pc:spChg>
        <pc:spChg chg="mod topLvl">
          <ac:chgData name="Sveva Francesca Zitelli" userId="6f5cf3d5-dcd2-465d-bc3f-a146971f84b3" providerId="ADAL" clId="{853A3950-CF98-4EAD-B0C6-7B83D7DACEB4}" dt="2024-10-14T08:35:39.425" v="6086" actId="338"/>
          <ac:spMkLst>
            <pc:docMk/>
            <pc:sldMk cId="621233477" sldId="444"/>
            <ac:spMk id="73" creationId="{CBF48DAF-B071-F531-88EE-C1B1D44E07E0}"/>
          </ac:spMkLst>
        </pc:spChg>
        <pc:spChg chg="mod topLvl">
          <ac:chgData name="Sveva Francesca Zitelli" userId="6f5cf3d5-dcd2-465d-bc3f-a146971f84b3" providerId="ADAL" clId="{853A3950-CF98-4EAD-B0C6-7B83D7DACEB4}" dt="2024-10-14T08:34:40.242" v="6082" actId="164"/>
          <ac:spMkLst>
            <pc:docMk/>
            <pc:sldMk cId="621233477" sldId="444"/>
            <ac:spMk id="74" creationId="{9D54ECE5-A882-3C0B-0449-9DA78D06E628}"/>
          </ac:spMkLst>
        </pc:spChg>
        <pc:spChg chg="mod topLvl">
          <ac:chgData name="Sveva Francesca Zitelli" userId="6f5cf3d5-dcd2-465d-bc3f-a146971f84b3" providerId="ADAL" clId="{853A3950-CF98-4EAD-B0C6-7B83D7DACEB4}" dt="2024-10-14T08:34:40.242" v="6082" actId="164"/>
          <ac:spMkLst>
            <pc:docMk/>
            <pc:sldMk cId="621233477" sldId="444"/>
            <ac:spMk id="75" creationId="{783A83A8-D2CC-F595-E664-C56E47E00F7F}"/>
          </ac:spMkLst>
        </pc:spChg>
        <pc:spChg chg="mod topLvl">
          <ac:chgData name="Sveva Francesca Zitelli" userId="6f5cf3d5-dcd2-465d-bc3f-a146971f84b3" providerId="ADAL" clId="{853A3950-CF98-4EAD-B0C6-7B83D7DACEB4}" dt="2024-10-14T08:34:40.242" v="6082" actId="164"/>
          <ac:spMkLst>
            <pc:docMk/>
            <pc:sldMk cId="621233477" sldId="444"/>
            <ac:spMk id="76" creationId="{B7A133A0-EC6F-826A-D68C-BA82F96EDFFB}"/>
          </ac:spMkLst>
        </pc:spChg>
        <pc:grpChg chg="add mod">
          <ac:chgData name="Sveva Francesca Zitelli" userId="6f5cf3d5-dcd2-465d-bc3f-a146971f84b3" providerId="ADAL" clId="{853A3950-CF98-4EAD-B0C6-7B83D7DACEB4}" dt="2024-10-14T08:34:21.143" v="6080" actId="164"/>
          <ac:grpSpMkLst>
            <pc:docMk/>
            <pc:sldMk cId="621233477" sldId="444"/>
            <ac:grpSpMk id="15" creationId="{FF17D8BC-176B-A605-684B-0E3459C7FE06}"/>
          </ac:grpSpMkLst>
        </pc:grpChg>
        <pc:grpChg chg="add del mod">
          <ac:chgData name="Sveva Francesca Zitelli" userId="6f5cf3d5-dcd2-465d-bc3f-a146971f84b3" providerId="ADAL" clId="{853A3950-CF98-4EAD-B0C6-7B83D7DACEB4}" dt="2024-10-14T08:35:15.712" v="6083" actId="165"/>
          <ac:grpSpMkLst>
            <pc:docMk/>
            <pc:sldMk cId="621233477" sldId="444"/>
            <ac:grpSpMk id="18" creationId="{B0B4C188-0DC9-6882-1A0C-AEAA2E88C17F}"/>
          </ac:grpSpMkLst>
        </pc:grpChg>
        <pc:grpChg chg="add mod">
          <ac:chgData name="Sveva Francesca Zitelli" userId="6f5cf3d5-dcd2-465d-bc3f-a146971f84b3" providerId="ADAL" clId="{853A3950-CF98-4EAD-B0C6-7B83D7DACEB4}" dt="2024-10-14T08:34:40.242" v="6082" actId="164"/>
          <ac:grpSpMkLst>
            <pc:docMk/>
            <pc:sldMk cId="621233477" sldId="444"/>
            <ac:grpSpMk id="19" creationId="{768A91E4-00A2-8743-64E6-4EE332585C00}"/>
          </ac:grpSpMkLst>
        </pc:grpChg>
        <pc:grpChg chg="add mod">
          <ac:chgData name="Sveva Francesca Zitelli" userId="6f5cf3d5-dcd2-465d-bc3f-a146971f84b3" providerId="ADAL" clId="{853A3950-CF98-4EAD-B0C6-7B83D7DACEB4}" dt="2024-10-14T08:35:39.425" v="6086" actId="338"/>
          <ac:grpSpMkLst>
            <pc:docMk/>
            <pc:sldMk cId="621233477" sldId="444"/>
            <ac:grpSpMk id="20" creationId="{36DC103E-7A4C-F665-175E-3127A36C2C09}"/>
          </ac:grpSpMkLst>
        </pc:grpChg>
        <pc:grpChg chg="del">
          <ac:chgData name="Sveva Francesca Zitelli" userId="6f5cf3d5-dcd2-465d-bc3f-a146971f84b3" providerId="ADAL" clId="{853A3950-CF98-4EAD-B0C6-7B83D7DACEB4}" dt="2024-10-14T08:33:14.596" v="6046" actId="165"/>
          <ac:grpSpMkLst>
            <pc:docMk/>
            <pc:sldMk cId="621233477" sldId="444"/>
            <ac:grpSpMk id="21" creationId="{FE6E7091-83A2-96C9-0DC5-A1733E2D6EC8}"/>
          </ac:grpSpMkLst>
        </pc:grpChg>
        <pc:picChg chg="mod">
          <ac:chgData name="Sveva Francesca Zitelli" userId="6f5cf3d5-dcd2-465d-bc3f-a146971f84b3" providerId="ADAL" clId="{853A3950-CF98-4EAD-B0C6-7B83D7DACEB4}" dt="2024-10-14T08:34:05.621" v="6078" actId="1035"/>
          <ac:picMkLst>
            <pc:docMk/>
            <pc:sldMk cId="621233477" sldId="444"/>
            <ac:picMk id="77" creationId="{612643C5-64EE-88AD-6349-BB4B71E306BC}"/>
          </ac:picMkLst>
        </pc:picChg>
      </pc:sldChg>
      <pc:sldChg chg="addSp delSp modSp mod ord">
        <pc:chgData name="Sveva Francesca Zitelli" userId="6f5cf3d5-dcd2-465d-bc3f-a146971f84b3" providerId="ADAL" clId="{853A3950-CF98-4EAD-B0C6-7B83D7DACEB4}" dt="2024-10-16T12:43:45.380" v="12946" actId="207"/>
        <pc:sldMkLst>
          <pc:docMk/>
          <pc:sldMk cId="2992852141" sldId="445"/>
        </pc:sldMkLst>
        <pc:spChg chg="mod">
          <ac:chgData name="Sveva Francesca Zitelli" userId="6f5cf3d5-dcd2-465d-bc3f-a146971f84b3" providerId="ADAL" clId="{853A3950-CF98-4EAD-B0C6-7B83D7DACEB4}" dt="2024-10-15T08:06:21.608" v="8700" actId="1037"/>
          <ac:spMkLst>
            <pc:docMk/>
            <pc:sldMk cId="2992852141" sldId="445"/>
            <ac:spMk id="2" creationId="{17CCDB6B-7D74-C5EE-0BAB-2D875A804BB5}"/>
          </ac:spMkLst>
        </pc:spChg>
        <pc:spChg chg="add del mod ord">
          <ac:chgData name="Sveva Francesca Zitelli" userId="6f5cf3d5-dcd2-465d-bc3f-a146971f84b3" providerId="ADAL" clId="{853A3950-CF98-4EAD-B0C6-7B83D7DACEB4}" dt="2024-10-15T12:26:40.703" v="8836" actId="478"/>
          <ac:spMkLst>
            <pc:docMk/>
            <pc:sldMk cId="2992852141" sldId="445"/>
            <ac:spMk id="3" creationId="{178B037F-334E-C783-C8D5-B9B6E71535A1}"/>
          </ac:spMkLst>
        </pc:spChg>
        <pc:spChg chg="add 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1" creationId="{CBE6E350-2438-B126-3EA8-4E9616A2105F}"/>
          </ac:spMkLst>
        </pc:spChg>
        <pc:spChg chg="add mod">
          <ac:chgData name="Sveva Francesca Zitelli" userId="6f5cf3d5-dcd2-465d-bc3f-a146971f84b3" providerId="ADAL" clId="{853A3950-CF98-4EAD-B0C6-7B83D7DACEB4}" dt="2024-10-16T12:42:58.397" v="12939" actId="207"/>
          <ac:spMkLst>
            <pc:docMk/>
            <pc:sldMk cId="2992852141" sldId="445"/>
            <ac:spMk id="22" creationId="{C14748D2-243B-6264-D27A-81955E58ABBF}"/>
          </ac:spMkLst>
        </pc:spChg>
        <pc:spChg chg="add 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3" creationId="{02C98B56-1C8C-D809-8055-225EABF0DFF5}"/>
          </ac:spMkLst>
        </pc:spChg>
        <pc:spChg chg="add 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4" creationId="{1DE57EEF-F76A-F6D2-C8B1-1B112F200875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5" creationId="{51693C41-F453-FFDD-E3F1-5E0898453F3C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6" creationId="{EEC23D3C-63F8-801F-F18D-0FF0F45AE3FB}"/>
          </ac:spMkLst>
        </pc:spChg>
        <pc:spChg chg="add 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7" creationId="{C666814D-0648-72A5-E50F-9B5D330D8724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28" creationId="{D74465AC-1A36-66F6-5246-66A77A969C54}"/>
          </ac:spMkLst>
        </pc:spChg>
        <pc:spChg chg="add mod ord">
          <ac:chgData name="Sveva Francesca Zitelli" userId="6f5cf3d5-dcd2-465d-bc3f-a146971f84b3" providerId="ADAL" clId="{853A3950-CF98-4EAD-B0C6-7B83D7DACEB4}" dt="2024-10-16T12:43:45.380" v="12946" actId="207"/>
          <ac:spMkLst>
            <pc:docMk/>
            <pc:sldMk cId="2992852141" sldId="445"/>
            <ac:spMk id="29" creationId="{9067627A-ADB5-2FB7-6B2E-77E9A19A15F3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30" creationId="{1309CB5C-C861-F939-579F-E867ADAE395B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31" creationId="{6B519B08-609C-8FB1-100B-4714798DFC77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35" creationId="{CE972DD8-C768-685D-54BC-15BE766F83B8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36" creationId="{E09BAA87-A20C-A11B-CB84-744DD964CA38}"/>
          </ac:spMkLst>
        </pc:spChg>
        <pc:spChg chg="add mod or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37" creationId="{86522F6F-6973-6A8F-C584-29CAD6F1EA87}"/>
          </ac:spMkLst>
        </pc:spChg>
        <pc:spChg chg="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52" creationId="{2B859FA8-F79F-FD31-C648-CC1E8D90A5AB}"/>
          </ac:spMkLst>
        </pc:spChg>
        <pc:spChg chg="mod">
          <ac:chgData name="Sveva Francesca Zitelli" userId="6f5cf3d5-dcd2-465d-bc3f-a146971f84b3" providerId="ADAL" clId="{853A3950-CF98-4EAD-B0C6-7B83D7DACEB4}" dt="2024-10-15T12:11:23.923" v="8823" actId="1036"/>
          <ac:spMkLst>
            <pc:docMk/>
            <pc:sldMk cId="2992852141" sldId="445"/>
            <ac:spMk id="53" creationId="{B4AC70CD-1E19-C137-B634-B32AB3B41570}"/>
          </ac:spMkLst>
        </pc:spChg>
        <pc:spChg chg="add del mod">
          <ac:chgData name="Sveva Francesca Zitelli" userId="6f5cf3d5-dcd2-465d-bc3f-a146971f84b3" providerId="ADAL" clId="{853A3950-CF98-4EAD-B0C6-7B83D7DACEB4}" dt="2024-10-14T15:50:59.610" v="8289" actId="478"/>
          <ac:spMkLst>
            <pc:docMk/>
            <pc:sldMk cId="2992852141" sldId="445"/>
            <ac:spMk id="54" creationId="{34D3CAF6-502C-68E0-3539-4BA7E8D42DF8}"/>
          </ac:spMkLst>
        </pc:spChg>
        <pc:grpChg chg="add mod">
          <ac:chgData name="Sveva Francesca Zitelli" userId="6f5cf3d5-dcd2-465d-bc3f-a146971f84b3" providerId="ADAL" clId="{853A3950-CF98-4EAD-B0C6-7B83D7DACEB4}" dt="2024-10-15T12:11:23.923" v="8823" actId="1036"/>
          <ac:grpSpMkLst>
            <pc:docMk/>
            <pc:sldMk cId="2992852141" sldId="445"/>
            <ac:grpSpMk id="51" creationId="{93F1E206-9454-3A61-7099-75C167815D98}"/>
          </ac:grpSpMkLst>
        </pc:grpChg>
        <pc:graphicFrameChg chg="mod">
          <ac:chgData name="Sveva Francesca Zitelli" userId="6f5cf3d5-dcd2-465d-bc3f-a146971f84b3" providerId="ADAL" clId="{853A3950-CF98-4EAD-B0C6-7B83D7DACEB4}" dt="2024-10-15T10:21:31.524" v="8809" actId="1037"/>
          <ac:graphicFrameMkLst>
            <pc:docMk/>
            <pc:sldMk cId="2992852141" sldId="445"/>
            <ac:graphicFrameMk id="6" creationId="{BCE5CEC9-C65E-99A5-CCDE-C0ACA472694B}"/>
          </ac:graphicFrameMkLst>
        </pc:graphicFrameChg>
        <pc:graphicFrameChg chg="mod">
          <ac:chgData name="Sveva Francesca Zitelli" userId="6f5cf3d5-dcd2-465d-bc3f-a146971f84b3" providerId="ADAL" clId="{853A3950-CF98-4EAD-B0C6-7B83D7DACEB4}" dt="2024-10-15T10:21:31.524" v="8809" actId="1037"/>
          <ac:graphicFrameMkLst>
            <pc:docMk/>
            <pc:sldMk cId="2992852141" sldId="445"/>
            <ac:graphicFrameMk id="7" creationId="{B782C89B-4869-BE97-DBC2-4DDA85BA03C8}"/>
          </ac:graphicFrameMkLst>
        </pc:graphicFrameChg>
        <pc:graphicFrameChg chg="add del mod">
          <ac:chgData name="Sveva Francesca Zitelli" userId="6f5cf3d5-dcd2-465d-bc3f-a146971f84b3" providerId="ADAL" clId="{853A3950-CF98-4EAD-B0C6-7B83D7DACEB4}" dt="2024-10-14T14:47:56.995" v="7356" actId="478"/>
          <ac:graphicFrameMkLst>
            <pc:docMk/>
            <pc:sldMk cId="2992852141" sldId="445"/>
            <ac:graphicFrameMk id="34" creationId="{F8D4CC51-19F2-CCF5-50BD-634F4DF818A3}"/>
          </ac:graphicFrameMkLst>
        </pc:graphicFrameChg>
        <pc:graphicFrameChg chg="add del mod">
          <ac:chgData name="Sveva Francesca Zitelli" userId="6f5cf3d5-dcd2-465d-bc3f-a146971f84b3" providerId="ADAL" clId="{853A3950-CF98-4EAD-B0C6-7B83D7DACEB4}" dt="2024-10-14T15:25:02.714" v="8219" actId="478"/>
          <ac:graphicFrameMkLst>
            <pc:docMk/>
            <pc:sldMk cId="2992852141" sldId="445"/>
            <ac:graphicFrameMk id="40" creationId="{B6D79124-4191-1F46-8D8D-459B2D92A35B}"/>
          </ac:graphicFrameMkLst>
        </pc:graphicFrameChg>
        <pc:graphicFrameChg chg="add mod">
          <ac:chgData name="Sveva Francesca Zitelli" userId="6f5cf3d5-dcd2-465d-bc3f-a146971f84b3" providerId="ADAL" clId="{853A3950-CF98-4EAD-B0C6-7B83D7DACEB4}" dt="2024-10-14T15:25:19.929" v="8220"/>
          <ac:graphicFrameMkLst>
            <pc:docMk/>
            <pc:sldMk cId="2992852141" sldId="445"/>
            <ac:graphicFrameMk id="41" creationId="{684E536F-4218-C0C0-5BF7-64B53407F9CE}"/>
          </ac:graphicFrameMkLst>
        </pc:graphicFrameChg>
        <pc:graphicFrameChg chg="add del mod">
          <ac:chgData name="Sveva Francesca Zitelli" userId="6f5cf3d5-dcd2-465d-bc3f-a146971f84b3" providerId="ADAL" clId="{853A3950-CF98-4EAD-B0C6-7B83D7DACEB4}" dt="2024-10-14T15:40:18.516" v="8226" actId="478"/>
          <ac:graphicFrameMkLst>
            <pc:docMk/>
            <pc:sldMk cId="2992852141" sldId="445"/>
            <ac:graphicFrameMk id="44" creationId="{4374412B-D8E2-73D1-F667-AF769D2A6FE8}"/>
          </ac:graphicFrameMkLst>
        </pc:graphicFrameChg>
        <pc:picChg chg="add mod">
          <ac:chgData name="Sveva Francesca Zitelli" userId="6f5cf3d5-dcd2-465d-bc3f-a146971f84b3" providerId="ADAL" clId="{853A3950-CF98-4EAD-B0C6-7B83D7DACEB4}" dt="2024-10-16T09:00:52.442" v="12076" actId="1076"/>
          <ac:picMkLst>
            <pc:docMk/>
            <pc:sldMk cId="2992852141" sldId="445"/>
            <ac:picMk id="4" creationId="{C063B520-F64F-7B38-C9DC-82492C86005D}"/>
          </ac:picMkLst>
        </pc:picChg>
        <pc:picChg chg="add mod">
          <ac:chgData name="Sveva Francesca Zitelli" userId="6f5cf3d5-dcd2-465d-bc3f-a146971f84b3" providerId="ADAL" clId="{853A3950-CF98-4EAD-B0C6-7B83D7DACEB4}" dt="2024-10-16T09:00:31.715" v="12073" actId="14100"/>
          <ac:picMkLst>
            <pc:docMk/>
            <pc:sldMk cId="2992852141" sldId="445"/>
            <ac:picMk id="45" creationId="{3755B6CB-E7D0-C030-CDFD-C4BCF8A30696}"/>
          </ac:picMkLst>
        </pc:picChg>
        <pc:picChg chg="add mod">
          <ac:chgData name="Sveva Francesca Zitelli" userId="6f5cf3d5-dcd2-465d-bc3f-a146971f84b3" providerId="ADAL" clId="{853A3950-CF98-4EAD-B0C6-7B83D7DACEB4}" dt="2024-10-16T09:00:45.317" v="12075" actId="1076"/>
          <ac:picMkLst>
            <pc:docMk/>
            <pc:sldMk cId="2992852141" sldId="445"/>
            <ac:picMk id="46" creationId="{A5805547-2F14-A1C6-D884-1A7764083387}"/>
          </ac:picMkLst>
        </pc:picChg>
        <pc:picChg chg="add del mod">
          <ac:chgData name="Sveva Francesca Zitelli" userId="6f5cf3d5-dcd2-465d-bc3f-a146971f84b3" providerId="ADAL" clId="{853A3950-CF98-4EAD-B0C6-7B83D7DACEB4}" dt="2024-10-14T15:51:28.319" v="8298" actId="478"/>
          <ac:picMkLst>
            <pc:docMk/>
            <pc:sldMk cId="2992852141" sldId="445"/>
            <ac:picMk id="47" creationId="{62EA8CCA-73D8-7491-D5B0-6147128219BF}"/>
          </ac:picMkLst>
        </pc:picChg>
        <pc:picChg chg="add del mod">
          <ac:chgData name="Sveva Francesca Zitelli" userId="6f5cf3d5-dcd2-465d-bc3f-a146971f84b3" providerId="ADAL" clId="{853A3950-CF98-4EAD-B0C6-7B83D7DACEB4}" dt="2024-10-14T15:45:29.904" v="8265" actId="478"/>
          <ac:picMkLst>
            <pc:docMk/>
            <pc:sldMk cId="2992852141" sldId="445"/>
            <ac:picMk id="48" creationId="{4742A32D-68D0-B87D-45F2-4274B02202B4}"/>
          </ac:picMkLst>
        </pc:picChg>
        <pc:picChg chg="add mod">
          <ac:chgData name="Sveva Francesca Zitelli" userId="6f5cf3d5-dcd2-465d-bc3f-a146971f84b3" providerId="ADAL" clId="{853A3950-CF98-4EAD-B0C6-7B83D7DACEB4}" dt="2024-10-15T12:11:23.923" v="8823" actId="1036"/>
          <ac:picMkLst>
            <pc:docMk/>
            <pc:sldMk cId="2992852141" sldId="445"/>
            <ac:picMk id="49" creationId="{F4726225-BBF6-6014-1FD6-6C7E274AF43D}"/>
          </ac:picMkLst>
        </pc:picChg>
        <pc:picChg chg="add del mod">
          <ac:chgData name="Sveva Francesca Zitelli" userId="6f5cf3d5-dcd2-465d-bc3f-a146971f84b3" providerId="ADAL" clId="{853A3950-CF98-4EAD-B0C6-7B83D7DACEB4}" dt="2024-10-14T15:46:27.745" v="8273" actId="478"/>
          <ac:picMkLst>
            <pc:docMk/>
            <pc:sldMk cId="2992852141" sldId="445"/>
            <ac:picMk id="50" creationId="{A31D1F56-54C6-2B63-3BDA-083DC5FE8110}"/>
          </ac:picMkLst>
        </pc:picChg>
        <pc:picChg chg="add mod">
          <ac:chgData name="Sveva Francesca Zitelli" userId="6f5cf3d5-dcd2-465d-bc3f-a146971f84b3" providerId="ADAL" clId="{853A3950-CF98-4EAD-B0C6-7B83D7DACEB4}" dt="2024-10-15T12:11:23.923" v="8823" actId="1036"/>
          <ac:picMkLst>
            <pc:docMk/>
            <pc:sldMk cId="2992852141" sldId="445"/>
            <ac:picMk id="55" creationId="{DB362640-EF32-C03B-046C-340ACC26B6B2}"/>
          </ac:picMkLst>
        </pc:picChg>
        <pc:picChg chg="add mod">
          <ac:chgData name="Sveva Francesca Zitelli" userId="6f5cf3d5-dcd2-465d-bc3f-a146971f84b3" providerId="ADAL" clId="{853A3950-CF98-4EAD-B0C6-7B83D7DACEB4}" dt="2024-10-15T12:11:23.923" v="8823" actId="1036"/>
          <ac:picMkLst>
            <pc:docMk/>
            <pc:sldMk cId="2992852141" sldId="445"/>
            <ac:picMk id="56" creationId="{C7354193-F510-C299-AF37-9A8893521790}"/>
          </ac:picMkLst>
        </pc:picChg>
      </pc:sldChg>
      <pc:sldChg chg="modSp mod">
        <pc:chgData name="Sveva Francesca Zitelli" userId="6f5cf3d5-dcd2-465d-bc3f-a146971f84b3" providerId="ADAL" clId="{853A3950-CF98-4EAD-B0C6-7B83D7DACEB4}" dt="2024-10-14T14:44:11.214" v="7343" actId="207"/>
        <pc:sldMkLst>
          <pc:docMk/>
          <pc:sldMk cId="1585854414" sldId="937"/>
        </pc:sldMkLst>
        <pc:picChg chg="mod">
          <ac:chgData name="Sveva Francesca Zitelli" userId="6f5cf3d5-dcd2-465d-bc3f-a146971f84b3" providerId="ADAL" clId="{853A3950-CF98-4EAD-B0C6-7B83D7DACEB4}" dt="2024-10-14T14:44:11.214" v="7343" actId="207"/>
          <ac:picMkLst>
            <pc:docMk/>
            <pc:sldMk cId="1585854414" sldId="937"/>
            <ac:picMk id="3" creationId="{921086C6-6D58-4A9B-A51F-232D79F8C0B5}"/>
          </ac:picMkLst>
        </pc:picChg>
      </pc:sldChg>
      <pc:sldChg chg="addSp delSp modSp add del mod">
        <pc:chgData name="Sveva Francesca Zitelli" userId="6f5cf3d5-dcd2-465d-bc3f-a146971f84b3" providerId="ADAL" clId="{853A3950-CF98-4EAD-B0C6-7B83D7DACEB4}" dt="2024-10-15T12:23:53.438" v="8824" actId="2696"/>
        <pc:sldMkLst>
          <pc:docMk/>
          <pc:sldMk cId="860688055" sldId="939"/>
        </pc:sldMkLst>
        <pc:spChg chg="add mod">
          <ac:chgData name="Sveva Francesca Zitelli" userId="6f5cf3d5-dcd2-465d-bc3f-a146971f84b3" providerId="ADAL" clId="{853A3950-CF98-4EAD-B0C6-7B83D7DACEB4}" dt="2024-10-14T14:58:56.374" v="7713"/>
          <ac:spMkLst>
            <pc:docMk/>
            <pc:sldMk cId="860688055" sldId="939"/>
            <ac:spMk id="3" creationId="{DC319CA5-0ED1-00B3-B330-7643A8C737CC}"/>
          </ac:spMkLst>
        </pc:spChg>
        <pc:spChg chg="add mod or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4" creationId="{8C3C37F6-63FA-BC50-72EB-0749354D644C}"/>
          </ac:spMkLst>
        </pc:spChg>
        <pc:spChg chg="add mod ord">
          <ac:chgData name="Sveva Francesca Zitelli" userId="6f5cf3d5-dcd2-465d-bc3f-a146971f84b3" providerId="ADAL" clId="{853A3950-CF98-4EAD-B0C6-7B83D7DACEB4}" dt="2024-10-14T15:18:45.467" v="8142" actId="1076"/>
          <ac:spMkLst>
            <pc:docMk/>
            <pc:sldMk cId="860688055" sldId="939"/>
            <ac:spMk id="5" creationId="{B447778D-8044-7A8B-EC9C-59D7D9074809}"/>
          </ac:spMkLst>
        </pc:spChg>
        <pc:spChg chg="add mod ord">
          <ac:chgData name="Sveva Francesca Zitelli" userId="6f5cf3d5-dcd2-465d-bc3f-a146971f84b3" providerId="ADAL" clId="{853A3950-CF98-4EAD-B0C6-7B83D7DACEB4}" dt="2024-10-14T15:18:40.805" v="8141" actId="1076"/>
          <ac:spMkLst>
            <pc:docMk/>
            <pc:sldMk cId="860688055" sldId="939"/>
            <ac:spMk id="8" creationId="{5E19FBD3-E4C1-9160-735B-297006E26E36}"/>
          </ac:spMkLst>
        </pc:spChg>
        <pc:spChg chg="add del mod">
          <ac:chgData name="Sveva Francesca Zitelli" userId="6f5cf3d5-dcd2-465d-bc3f-a146971f84b3" providerId="ADAL" clId="{853A3950-CF98-4EAD-B0C6-7B83D7DACEB4}" dt="2024-10-14T15:06:07.484" v="7841" actId="478"/>
          <ac:spMkLst>
            <pc:docMk/>
            <pc:sldMk cId="860688055" sldId="939"/>
            <ac:spMk id="13" creationId="{05569F4C-36D7-61D3-94DD-412D5E3FC058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1" creationId="{CBE6E350-2438-B126-3EA8-4E9616A2105F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2" creationId="{C14748D2-243B-6264-D27A-81955E58ABBF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3" creationId="{02C98B56-1C8C-D809-8055-225EABF0DFF5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4" creationId="{1DE57EEF-F76A-F6D2-C8B1-1B112F200875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5" creationId="{51693C41-F453-FFDD-E3F1-5E0898453F3C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6" creationId="{EEC23D3C-63F8-801F-F18D-0FF0F45AE3FB}"/>
          </ac:spMkLst>
        </pc:spChg>
        <pc:spChg chg="mo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7" creationId="{C666814D-0648-72A5-E50F-9B5D330D8724}"/>
          </ac:spMkLst>
        </pc:spChg>
        <pc:spChg chg="mod or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8" creationId="{D74465AC-1A36-66F6-5246-66A77A969C54}"/>
          </ac:spMkLst>
        </pc:spChg>
        <pc:spChg chg="mod or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29" creationId="{9067627A-ADB5-2FB7-6B2E-77E9A19A15F3}"/>
          </ac:spMkLst>
        </pc:spChg>
        <pc:spChg chg="mod ord">
          <ac:chgData name="Sveva Francesca Zitelli" userId="6f5cf3d5-dcd2-465d-bc3f-a146971f84b3" providerId="ADAL" clId="{853A3950-CF98-4EAD-B0C6-7B83D7DACEB4}" dt="2024-10-14T15:18:02.900" v="8140" actId="1037"/>
          <ac:spMkLst>
            <pc:docMk/>
            <pc:sldMk cId="860688055" sldId="939"/>
            <ac:spMk id="30" creationId="{1309CB5C-C861-F939-579F-E867ADAE395B}"/>
          </ac:spMkLst>
        </pc:spChg>
        <pc:spChg chg="mod ord">
          <ac:chgData name="Sveva Francesca Zitelli" userId="6f5cf3d5-dcd2-465d-bc3f-a146971f84b3" providerId="ADAL" clId="{853A3950-CF98-4EAD-B0C6-7B83D7DACEB4}" dt="2024-10-14T15:18:54.465" v="8143" actId="1076"/>
          <ac:spMkLst>
            <pc:docMk/>
            <pc:sldMk cId="860688055" sldId="939"/>
            <ac:spMk id="31" creationId="{6B519B08-609C-8FB1-100B-4714798DFC77}"/>
          </ac:spMkLst>
        </pc:spChg>
        <pc:spChg chg="add del">
          <ac:chgData name="Sveva Francesca Zitelli" userId="6f5cf3d5-dcd2-465d-bc3f-a146971f84b3" providerId="ADAL" clId="{853A3950-CF98-4EAD-B0C6-7B83D7DACEB4}" dt="2024-10-14T15:15:01.715" v="8089" actId="478"/>
          <ac:spMkLst>
            <pc:docMk/>
            <pc:sldMk cId="860688055" sldId="939"/>
            <ac:spMk id="36" creationId="{F4F412BF-3C4D-E4CF-919A-12AB03CC9BC5}"/>
          </ac:spMkLst>
        </pc:spChg>
        <pc:graphicFrameChg chg="mod">
          <ac:chgData name="Sveva Francesca Zitelli" userId="6f5cf3d5-dcd2-465d-bc3f-a146971f84b3" providerId="ADAL" clId="{853A3950-CF98-4EAD-B0C6-7B83D7DACEB4}" dt="2024-10-14T15:08:23.380" v="7904" actId="1036"/>
          <ac:graphicFrameMkLst>
            <pc:docMk/>
            <pc:sldMk cId="860688055" sldId="939"/>
            <ac:graphicFrameMk id="6" creationId="{BCE5CEC9-C65E-99A5-CCDE-C0ACA472694B}"/>
          </ac:graphicFrameMkLst>
        </pc:graphicFrameChg>
        <pc:graphicFrameChg chg="mod">
          <ac:chgData name="Sveva Francesca Zitelli" userId="6f5cf3d5-dcd2-465d-bc3f-a146971f84b3" providerId="ADAL" clId="{853A3950-CF98-4EAD-B0C6-7B83D7DACEB4}" dt="2024-10-14T15:08:23.380" v="7904" actId="1036"/>
          <ac:graphicFrameMkLst>
            <pc:docMk/>
            <pc:sldMk cId="860688055" sldId="939"/>
            <ac:graphicFrameMk id="7" creationId="{B782C89B-4869-BE97-DBC2-4DDA85BA03C8}"/>
          </ac:graphicFrameMkLst>
        </pc:graphicFrameChg>
        <pc:cxnChg chg="add del mod">
          <ac:chgData name="Sveva Francesca Zitelli" userId="6f5cf3d5-dcd2-465d-bc3f-a146971f84b3" providerId="ADAL" clId="{853A3950-CF98-4EAD-B0C6-7B83D7DACEB4}" dt="2024-10-14T15:04:51.645" v="7799" actId="478"/>
          <ac:cxnSpMkLst>
            <pc:docMk/>
            <pc:sldMk cId="860688055" sldId="939"/>
            <ac:cxnSpMk id="10" creationId="{AE626CF8-9ADC-D17D-14F4-A494F0E9137E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2" creationId="{8F17EB48-7DB0-22C3-AD08-F5CE1038A7EA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4" creationId="{4EE0DD0D-8CCA-D6AC-BDC7-313FAA26331A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5" creationId="{ED543817-97AE-6C9C-F762-ECA342316657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6" creationId="{79021C62-55DB-04E6-1345-5760D2A08076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7" creationId="{38931AFC-89D2-8CAF-A15E-8F8B8627D067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8" creationId="{9ADF2301-C93B-4D68-4FB5-C062E6020E42}"/>
          </ac:cxnSpMkLst>
        </pc:cxnChg>
        <pc:cxnChg chg="add mod ord">
          <ac:chgData name="Sveva Francesca Zitelli" userId="6f5cf3d5-dcd2-465d-bc3f-a146971f84b3" providerId="ADAL" clId="{853A3950-CF98-4EAD-B0C6-7B83D7DACEB4}" dt="2024-10-14T15:18:02.900" v="8140" actId="1037"/>
          <ac:cxnSpMkLst>
            <pc:docMk/>
            <pc:sldMk cId="860688055" sldId="939"/>
            <ac:cxnSpMk id="19" creationId="{1B519481-1565-989F-BD85-7483A22C565D}"/>
          </ac:cxnSpMkLst>
        </pc:cxnChg>
        <pc:cxnChg chg="add del">
          <ac:chgData name="Sveva Francesca Zitelli" userId="6f5cf3d5-dcd2-465d-bc3f-a146971f84b3" providerId="ADAL" clId="{853A3950-CF98-4EAD-B0C6-7B83D7DACEB4}" dt="2024-10-14T15:13:02.956" v="8081" actId="478"/>
          <ac:cxnSpMkLst>
            <pc:docMk/>
            <pc:sldMk cId="860688055" sldId="939"/>
            <ac:cxnSpMk id="33" creationId="{013DAD0C-E7AF-CCAF-F1E3-84324932121E}"/>
          </ac:cxnSpMkLst>
        </pc:cxnChg>
        <pc:cxnChg chg="add del">
          <ac:chgData name="Sveva Francesca Zitelli" userId="6f5cf3d5-dcd2-465d-bc3f-a146971f84b3" providerId="ADAL" clId="{853A3950-CF98-4EAD-B0C6-7B83D7DACEB4}" dt="2024-10-14T15:13:16.004" v="8083" actId="478"/>
          <ac:cxnSpMkLst>
            <pc:docMk/>
            <pc:sldMk cId="860688055" sldId="939"/>
            <ac:cxnSpMk id="35" creationId="{696A6292-1830-0058-1F49-F46502A8838E}"/>
          </ac:cxnSpMkLst>
        </pc:cxnChg>
      </pc:sldChg>
      <pc:sldChg chg="addSp delSp modSp add del mod">
        <pc:chgData name="Sveva Francesca Zitelli" userId="6f5cf3d5-dcd2-465d-bc3f-a146971f84b3" providerId="ADAL" clId="{853A3950-CF98-4EAD-B0C6-7B83D7DACEB4}" dt="2024-10-15T15:09:03.833" v="11586" actId="2696"/>
        <pc:sldMkLst>
          <pc:docMk/>
          <pc:sldMk cId="3514051710" sldId="940"/>
        </pc:sldMkLst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3" creationId="{6D40D0AF-4580-261F-43BC-DA12E135FAA2}"/>
          </ac:spMkLst>
        </pc:spChg>
        <pc:spChg chg="mod">
          <ac:chgData name="Sveva Francesca Zitelli" userId="6f5cf3d5-dcd2-465d-bc3f-a146971f84b3" providerId="ADAL" clId="{853A3950-CF98-4EAD-B0C6-7B83D7DACEB4}" dt="2024-10-15T15:00:11.759" v="11429" actId="207"/>
          <ac:spMkLst>
            <pc:docMk/>
            <pc:sldMk cId="3514051710" sldId="940"/>
            <ac:spMk id="4" creationId="{9D82E07A-598A-B6BF-6E96-17159ABE0F4E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6" creationId="{E8CCDE36-D635-EA83-09D6-A10861FE8EEE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12" creationId="{A975B400-3D2D-432D-19AB-A8415772C084}"/>
          </ac:spMkLst>
        </pc:spChg>
        <pc:spChg chg="mod ord">
          <ac:chgData name="Sveva Francesca Zitelli" userId="6f5cf3d5-dcd2-465d-bc3f-a146971f84b3" providerId="ADAL" clId="{853A3950-CF98-4EAD-B0C6-7B83D7DACEB4}" dt="2024-10-15T13:21:53.275" v="9496" actId="170"/>
          <ac:spMkLst>
            <pc:docMk/>
            <pc:sldMk cId="3514051710" sldId="940"/>
            <ac:spMk id="13" creationId="{2462CAEC-43BE-4AFC-0F2C-C25A38112428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14" creationId="{6FC1E337-7EE4-6BC3-03A6-FB59900BD2A5}"/>
          </ac:spMkLst>
        </pc:spChg>
        <pc:spChg chg="mod">
          <ac:chgData name="Sveva Francesca Zitelli" userId="6f5cf3d5-dcd2-465d-bc3f-a146971f84b3" providerId="ADAL" clId="{853A3950-CF98-4EAD-B0C6-7B83D7DACEB4}" dt="2024-10-15T13:09:12.663" v="8922" actId="208"/>
          <ac:spMkLst>
            <pc:docMk/>
            <pc:sldMk cId="3514051710" sldId="940"/>
            <ac:spMk id="15" creationId="{0C0B48E9-6498-E367-015E-75E6D7AC1B54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16" creationId="{037AA387-416D-8A21-5C9F-5677B62AF256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17" creationId="{FA9DD7D0-6EF9-0ABE-2155-665A88A96237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19" creationId="{4F9A5933-B538-6FC9-B3EF-4F5E3C13838A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21" creationId="{EA287D86-8BEF-5771-0F56-8352CAE28FD9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25" creationId="{32B8F920-5914-9F38-EADB-A471CDE4849E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27" creationId="{24EA4F6D-0110-F9D6-3B09-39C433DF4DB8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29" creationId="{3E2DC892-6C9D-0F5E-4274-C52095794E14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31" creationId="{0D76D323-1ED1-ED4A-474E-63D2A6AE393F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33" creationId="{7A8CDB74-D037-01BE-9D9C-D948BE355B78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34" creationId="{2CFBD1FB-B829-A599-734E-39888415C887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37" creationId="{9DF711AE-DF09-D9F6-2F31-640797752E1E}"/>
          </ac:spMkLst>
        </pc:spChg>
        <pc:spChg chg="mod">
          <ac:chgData name="Sveva Francesca Zitelli" userId="6f5cf3d5-dcd2-465d-bc3f-a146971f84b3" providerId="ADAL" clId="{853A3950-CF98-4EAD-B0C6-7B83D7DACEB4}" dt="2024-10-15T13:11:31.680" v="8933" actId="207"/>
          <ac:spMkLst>
            <pc:docMk/>
            <pc:sldMk cId="3514051710" sldId="940"/>
            <ac:spMk id="41" creationId="{01993684-FC8E-27E7-01C7-2E23147FD07E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42" creationId="{7C52ACA1-A0C6-BE8F-17AE-B75120DDC09E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43" creationId="{EB93F80A-F403-75BA-3F0D-6C3D5BB5ECC9}"/>
          </ac:spMkLst>
        </pc:spChg>
        <pc:spChg chg="mod">
          <ac:chgData name="Sveva Francesca Zitelli" userId="6f5cf3d5-dcd2-465d-bc3f-a146971f84b3" providerId="ADAL" clId="{853A3950-CF98-4EAD-B0C6-7B83D7DACEB4}" dt="2024-10-15T13:10:58.241" v="8931" actId="208"/>
          <ac:spMkLst>
            <pc:docMk/>
            <pc:sldMk cId="3514051710" sldId="940"/>
            <ac:spMk id="46" creationId="{AB2736F5-0A8B-606E-C64D-A452DD7F92B9}"/>
          </ac:spMkLst>
        </pc:spChg>
        <pc:spChg chg="mod">
          <ac:chgData name="Sveva Francesca Zitelli" userId="6f5cf3d5-dcd2-465d-bc3f-a146971f84b3" providerId="ADAL" clId="{853A3950-CF98-4EAD-B0C6-7B83D7DACEB4}" dt="2024-10-15T13:10:58.241" v="8931" actId="208"/>
          <ac:spMkLst>
            <pc:docMk/>
            <pc:sldMk cId="3514051710" sldId="940"/>
            <ac:spMk id="48" creationId="{341F5355-5908-F2A5-B7B7-7D88F5381732}"/>
          </ac:spMkLst>
        </pc:spChg>
        <pc:spChg chg="mod">
          <ac:chgData name="Sveva Francesca Zitelli" userId="6f5cf3d5-dcd2-465d-bc3f-a146971f84b3" providerId="ADAL" clId="{853A3950-CF98-4EAD-B0C6-7B83D7DACEB4}" dt="2024-10-15T14:59:36.921" v="11426" actId="207"/>
          <ac:spMkLst>
            <pc:docMk/>
            <pc:sldMk cId="3514051710" sldId="940"/>
            <ac:spMk id="50" creationId="{468A8CFE-9D31-193D-038E-D4CC72288740}"/>
          </ac:spMkLst>
        </pc:spChg>
        <pc:spChg chg="del mod">
          <ac:chgData name="Sveva Francesca Zitelli" userId="6f5cf3d5-dcd2-465d-bc3f-a146971f84b3" providerId="ADAL" clId="{853A3950-CF98-4EAD-B0C6-7B83D7DACEB4}" dt="2024-10-15T13:13:37.050" v="8992" actId="478"/>
          <ac:spMkLst>
            <pc:docMk/>
            <pc:sldMk cId="3514051710" sldId="940"/>
            <ac:spMk id="55" creationId="{D7AB3754-585B-FF8A-9ED6-9A2364827FBD}"/>
          </ac:spMkLst>
        </pc:spChg>
        <pc:spChg chg="mod">
          <ac:chgData name="Sveva Francesca Zitelli" userId="6f5cf3d5-dcd2-465d-bc3f-a146971f84b3" providerId="ADAL" clId="{853A3950-CF98-4EAD-B0C6-7B83D7DACEB4}" dt="2024-10-15T13:23:42.021" v="9699" actId="1037"/>
          <ac:spMkLst>
            <pc:docMk/>
            <pc:sldMk cId="3514051710" sldId="940"/>
            <ac:spMk id="57" creationId="{E8F8BD0D-0F52-639A-9201-D12A5EBB5926}"/>
          </ac:spMkLst>
        </pc:spChg>
        <pc:spChg chg="mod">
          <ac:chgData name="Sveva Francesca Zitelli" userId="6f5cf3d5-dcd2-465d-bc3f-a146971f84b3" providerId="ADAL" clId="{853A3950-CF98-4EAD-B0C6-7B83D7DACEB4}" dt="2024-10-15T13:10:58.241" v="8931" actId="208"/>
          <ac:spMkLst>
            <pc:docMk/>
            <pc:sldMk cId="3514051710" sldId="940"/>
            <ac:spMk id="59" creationId="{107B2E42-6E69-69B6-1206-2F5C2BE8AF43}"/>
          </ac:spMkLst>
        </pc:spChg>
        <pc:spChg chg="mod">
          <ac:chgData name="Sveva Francesca Zitelli" userId="6f5cf3d5-dcd2-465d-bc3f-a146971f84b3" providerId="ADAL" clId="{853A3950-CF98-4EAD-B0C6-7B83D7DACEB4}" dt="2024-10-15T13:10:58.241" v="8931" actId="208"/>
          <ac:spMkLst>
            <pc:docMk/>
            <pc:sldMk cId="3514051710" sldId="940"/>
            <ac:spMk id="62" creationId="{6E9CB695-A595-D071-6294-B0E5C0380D17}"/>
          </ac:spMkLst>
        </pc:spChg>
        <pc:spChg chg="add del mod">
          <ac:chgData name="Sveva Francesca Zitelli" userId="6f5cf3d5-dcd2-465d-bc3f-a146971f84b3" providerId="ADAL" clId="{853A3950-CF98-4EAD-B0C6-7B83D7DACEB4}" dt="2024-10-15T13:14:21.591" v="9002" actId="11529"/>
          <ac:spMkLst>
            <pc:docMk/>
            <pc:sldMk cId="3514051710" sldId="940"/>
            <ac:spMk id="64" creationId="{017D5B10-DC43-77E0-66E2-771F9A0E6E56}"/>
          </ac:spMkLst>
        </pc:spChg>
        <pc:spChg chg="add del mod ord">
          <ac:chgData name="Sveva Francesca Zitelli" userId="6f5cf3d5-dcd2-465d-bc3f-a146971f84b3" providerId="ADAL" clId="{853A3950-CF98-4EAD-B0C6-7B83D7DACEB4}" dt="2024-10-15T13:24:07.573" v="9711" actId="478"/>
          <ac:spMkLst>
            <pc:docMk/>
            <pc:sldMk cId="3514051710" sldId="940"/>
            <ac:spMk id="65" creationId="{103083D1-B451-73FD-A5FB-A75DFB9D8C9F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67" creationId="{1CD94463-9B2E-1F51-5AFE-95ECFC620072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68" creationId="{84D749F3-7956-0C01-1198-A802B369D3A9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69" creationId="{C7D5373A-5937-A853-AC2F-E7461F6BEEAE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71" creationId="{A0310FA8-E2C4-D344-EDC2-F33C31718FFF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74" creationId="{EC0ECB00-6D85-F7F8-ED75-B374B4E32D1B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76" creationId="{AD68EC4A-FE8E-6027-75A5-6735B1B9CF43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77" creationId="{7F20BC9E-4DB6-5524-C4F5-640CF750B549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79" creationId="{EB001424-A391-64E2-87B4-6FD041475192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82" creationId="{FD061A1E-69DC-B45C-1496-CE066F64F5D5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84" creationId="{0E4B298E-4F21-A4A6-225C-A45CA8E96317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86" creationId="{46EFA72D-7321-2EDB-FF7D-76BE1CEB55C2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88" creationId="{3CFE56F7-D31F-D3AC-CCB8-0BB8A3BF8C15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90" creationId="{0DA97B89-13BD-601D-F7B9-42C277C4D993}"/>
          </ac:spMkLst>
        </pc:spChg>
        <pc:spChg chg="mod">
          <ac:chgData name="Sveva Francesca Zitelli" userId="6f5cf3d5-dcd2-465d-bc3f-a146971f84b3" providerId="ADAL" clId="{853A3950-CF98-4EAD-B0C6-7B83D7DACEB4}" dt="2024-10-15T15:07:27.572" v="11577" actId="207"/>
          <ac:spMkLst>
            <pc:docMk/>
            <pc:sldMk cId="3514051710" sldId="940"/>
            <ac:spMk id="92" creationId="{499ED425-6575-C09C-E937-4CC5F431AD29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09" creationId="{01AF5799-9D8B-799C-A508-F211F7E0C575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0" creationId="{ADA39811-866F-E1AC-5176-AA4BA16FD1F8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1" creationId="{302489F3-74EA-B2E3-85AA-8C7BD203C099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3" creationId="{7EC2D4F9-F4BF-F6B5-6543-44F0DF53DCB0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6" creationId="{C94A5C8D-BC2B-2CA6-F763-FE0167052573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8" creationId="{5CCD9D18-915D-59E9-21F9-B508087A9EDC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19" creationId="{3DF8DF21-2913-CC56-2839-F281D44744F0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21" creationId="{7B3AC632-8D4D-E942-D11A-DC67DE21325D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24" creationId="{3938E77A-9A4A-93BC-6747-459088ECE613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26" creationId="{E5C0625F-336F-C868-BD9D-C97067840211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28" creationId="{A90DC354-2C18-F392-6906-CB256D91DAD8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30" creationId="{14F515C4-AAD3-9B6B-42B5-B9C5EA1AE3E1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32" creationId="{8F2D7178-2D9D-F75A-3E28-B7822FDCE0F3}"/>
          </ac:spMkLst>
        </pc:spChg>
        <pc:spChg chg="mod">
          <ac:chgData name="Sveva Francesca Zitelli" userId="6f5cf3d5-dcd2-465d-bc3f-a146971f84b3" providerId="ADAL" clId="{853A3950-CF98-4EAD-B0C6-7B83D7DACEB4}" dt="2024-10-15T14:55:53.169" v="11416"/>
          <ac:spMkLst>
            <pc:docMk/>
            <pc:sldMk cId="3514051710" sldId="940"/>
            <ac:spMk id="134" creationId="{A0E269CD-3894-7750-0F79-02C397A25C53}"/>
          </ac:spMkLst>
        </pc:spChg>
        <pc:grpChg chg="add 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10" creationId="{FF0029A1-C990-14C6-C342-14B1DBC3329E}"/>
          </ac:grpSpMkLst>
        </pc:grpChg>
        <pc:grpChg chg="add del mod ord">
          <ac:chgData name="Sveva Francesca Zitelli" userId="6f5cf3d5-dcd2-465d-bc3f-a146971f84b3" providerId="ADAL" clId="{853A3950-CF98-4EAD-B0C6-7B83D7DACEB4}" dt="2024-10-15T13:24:09.481" v="9712" actId="478"/>
          <ac:grpSpMkLst>
            <pc:docMk/>
            <pc:sldMk cId="3514051710" sldId="940"/>
            <ac:grpSpMk id="11" creationId="{C0F63266-E0ED-0B90-2BA6-DD9BE21CE367}"/>
          </ac:grpSpMkLst>
        </pc:grpChg>
        <pc:grpChg chg="mod">
          <ac:chgData name="Sveva Francesca Zitelli" userId="6f5cf3d5-dcd2-465d-bc3f-a146971f84b3" providerId="ADAL" clId="{853A3950-CF98-4EAD-B0C6-7B83D7DACEB4}" dt="2024-10-15T13:08:02.885" v="8912" actId="207"/>
          <ac:grpSpMkLst>
            <pc:docMk/>
            <pc:sldMk cId="3514051710" sldId="940"/>
            <ac:grpSpMk id="20" creationId="{5E4CAD4C-9047-AD82-5419-8C60ECE6DBBF}"/>
          </ac:grpSpMkLst>
        </pc:grpChg>
        <pc:grpChg chg="mod">
          <ac:chgData name="Sveva Francesca Zitelli" userId="6f5cf3d5-dcd2-465d-bc3f-a146971f84b3" providerId="ADAL" clId="{853A3950-CF98-4EAD-B0C6-7B83D7DACEB4}" dt="2024-10-15T13:08:02.885" v="8912" actId="207"/>
          <ac:grpSpMkLst>
            <pc:docMk/>
            <pc:sldMk cId="3514051710" sldId="940"/>
            <ac:grpSpMk id="23" creationId="{4DD46420-6AF6-86C2-50A9-018ECEC29C7A}"/>
          </ac:grpSpMkLst>
        </pc:grpChg>
        <pc:grpChg chg="del mod">
          <ac:chgData name="Sveva Francesca Zitelli" userId="6f5cf3d5-dcd2-465d-bc3f-a146971f84b3" providerId="ADAL" clId="{853A3950-CF98-4EAD-B0C6-7B83D7DACEB4}" dt="2024-10-15T13:13:37.050" v="8992" actId="478"/>
          <ac:grpSpMkLst>
            <pc:docMk/>
            <pc:sldMk cId="3514051710" sldId="940"/>
            <ac:grpSpMk id="24" creationId="{6A0D2034-BE44-CF0A-1242-22FCEC418594}"/>
          </ac:grpSpMkLst>
        </pc:grpChg>
        <pc:grpChg chg="mod">
          <ac:chgData name="Sveva Francesca Zitelli" userId="6f5cf3d5-dcd2-465d-bc3f-a146971f84b3" providerId="ADAL" clId="{853A3950-CF98-4EAD-B0C6-7B83D7DACEB4}" dt="2024-10-15T13:08:02.885" v="8912" actId="207"/>
          <ac:grpSpMkLst>
            <pc:docMk/>
            <pc:sldMk cId="3514051710" sldId="940"/>
            <ac:grpSpMk id="26" creationId="{2EF45AC3-A8C7-BAC8-BEC7-178B186EA101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36" creationId="{C1CAE098-838C-F18C-C3F3-690A872F9375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38" creationId="{3146C9AC-3C16-283D-7B8A-5B9C62D2FDA8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39" creationId="{F854A3CB-5EA1-513E-F179-EAA68721546B}"/>
          </ac:grpSpMkLst>
        </pc:grpChg>
        <pc:grpChg chg="mod">
          <ac:chgData name="Sveva Francesca Zitelli" userId="6f5cf3d5-dcd2-465d-bc3f-a146971f84b3" providerId="ADAL" clId="{853A3950-CF98-4EAD-B0C6-7B83D7DACEB4}" dt="2024-10-15T13:08:02.885" v="8912" actId="207"/>
          <ac:grpSpMkLst>
            <pc:docMk/>
            <pc:sldMk cId="3514051710" sldId="940"/>
            <ac:grpSpMk id="40" creationId="{75B34A2E-834C-7DD2-EB87-4B4680C79A53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49" creationId="{63C73287-5D79-17DE-34F4-B1589E9C904D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53" creationId="{870E35A8-5420-A48B-77AE-1BFBE906CCF0}"/>
          </ac:grpSpMkLst>
        </pc:grpChg>
        <pc:grpChg chg="mod">
          <ac:chgData name="Sveva Francesca Zitelli" userId="6f5cf3d5-dcd2-465d-bc3f-a146971f84b3" providerId="ADAL" clId="{853A3950-CF98-4EAD-B0C6-7B83D7DACEB4}" dt="2024-10-15T13:08:02.885" v="8912" actId="207"/>
          <ac:grpSpMkLst>
            <pc:docMk/>
            <pc:sldMk cId="3514051710" sldId="940"/>
            <ac:grpSpMk id="56" creationId="{F4322429-337F-73E5-8224-14B494DF40D3}"/>
          </ac:grpSpMkLst>
        </pc:grpChg>
        <pc:grpChg chg="mod">
          <ac:chgData name="Sveva Francesca Zitelli" userId="6f5cf3d5-dcd2-465d-bc3f-a146971f84b3" providerId="ADAL" clId="{853A3950-CF98-4EAD-B0C6-7B83D7DACEB4}" dt="2024-10-15T14:59:36.921" v="11426" actId="207"/>
          <ac:grpSpMkLst>
            <pc:docMk/>
            <pc:sldMk cId="3514051710" sldId="940"/>
            <ac:grpSpMk id="61" creationId="{16FFA7C9-8EFE-74AE-4699-44F15070D4A9}"/>
          </ac:grpSpMkLst>
        </pc:grpChg>
        <pc:grpChg chg="add 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66" creationId="{761C7CFD-BD25-0CCA-8761-C71EAA1CA23B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70" creationId="{D4BF44AD-AF4D-58AE-BF71-67F3B93F5735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72" creationId="{BDF632E0-C101-3E88-31BC-6D8C0B6BAF39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73" creationId="{489F1CCB-20E6-2E7A-9D2A-6F30F1AC885C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75" creationId="{0E657A42-FB45-EB68-5F3B-0D75F62D7836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78" creationId="{3834858B-AE50-EFC0-7269-6477EB3FC20D}"/>
          </ac:grpSpMkLst>
        </pc:grpChg>
        <pc:grpChg chg="mod">
          <ac:chgData name="Sveva Francesca Zitelli" userId="6f5cf3d5-dcd2-465d-bc3f-a146971f84b3" providerId="ADAL" clId="{853A3950-CF98-4EAD-B0C6-7B83D7DACEB4}" dt="2024-10-15T15:07:27.572" v="11577" actId="207"/>
          <ac:grpSpMkLst>
            <pc:docMk/>
            <pc:sldMk cId="3514051710" sldId="940"/>
            <ac:grpSpMk id="87" creationId="{D4137B3D-0CF0-F4FD-3BCA-17F9D1A0F529}"/>
          </ac:grpSpMkLst>
        </pc:grpChg>
        <pc:grpChg chg="add mod">
          <ac:chgData name="Sveva Francesca Zitelli" userId="6f5cf3d5-dcd2-465d-bc3f-a146971f84b3" providerId="ADAL" clId="{853A3950-CF98-4EAD-B0C6-7B83D7DACEB4}" dt="2024-10-15T14:56:01.298" v="11417" actId="1076"/>
          <ac:grpSpMkLst>
            <pc:docMk/>
            <pc:sldMk cId="3514051710" sldId="940"/>
            <ac:grpSpMk id="108" creationId="{B35C2486-3A6B-AEB2-F229-E286AD83243E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12" creationId="{D885C8C7-6761-145B-679D-2F70BFC7D82C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14" creationId="{5BF55EF3-9C48-6D68-7E39-417526B72F29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15" creationId="{C05DC82C-D233-B546-A0F6-43255E8FCBDB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17" creationId="{9CBF761A-027F-A9E7-8A6A-68300BC314AE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20" creationId="{2EFB60F2-2D2E-4EE5-8D95-A0D7F5FCC74C}"/>
          </ac:grpSpMkLst>
        </pc:grpChg>
        <pc:grpChg chg="mod">
          <ac:chgData name="Sveva Francesca Zitelli" userId="6f5cf3d5-dcd2-465d-bc3f-a146971f84b3" providerId="ADAL" clId="{853A3950-CF98-4EAD-B0C6-7B83D7DACEB4}" dt="2024-10-15T14:55:53.169" v="11416"/>
          <ac:grpSpMkLst>
            <pc:docMk/>
            <pc:sldMk cId="3514051710" sldId="940"/>
            <ac:grpSpMk id="129" creationId="{90BAB30C-2A79-6E54-DACA-55CE92D0C6ED}"/>
          </ac:grpSpMkLst>
        </pc:grpChg>
        <pc:picChg chg="mod">
          <ac:chgData name="Sveva Francesca Zitelli" userId="6f5cf3d5-dcd2-465d-bc3f-a146971f84b3" providerId="ADAL" clId="{853A3950-CF98-4EAD-B0C6-7B83D7DACEB4}" dt="2024-10-15T14:59:36.921" v="11426" actId="207"/>
          <ac:picMkLst>
            <pc:docMk/>
            <pc:sldMk cId="3514051710" sldId="940"/>
            <ac:picMk id="18" creationId="{C42F5A7B-784F-A696-D25C-6BC3DB8BBE25}"/>
          </ac:picMkLst>
        </pc:picChg>
        <pc:picChg chg="mod">
          <ac:chgData name="Sveva Francesca Zitelli" userId="6f5cf3d5-dcd2-465d-bc3f-a146971f84b3" providerId="ADAL" clId="{853A3950-CF98-4EAD-B0C6-7B83D7DACEB4}" dt="2024-10-15T14:59:36.921" v="11426" actId="207"/>
          <ac:picMkLst>
            <pc:docMk/>
            <pc:sldMk cId="3514051710" sldId="940"/>
            <ac:picMk id="28" creationId="{B8E8103F-D242-B9DC-476E-55289F1AE8AA}"/>
          </ac:picMkLst>
        </pc:picChg>
        <pc:picChg chg="mod">
          <ac:chgData name="Sveva Francesca Zitelli" userId="6f5cf3d5-dcd2-465d-bc3f-a146971f84b3" providerId="ADAL" clId="{853A3950-CF98-4EAD-B0C6-7B83D7DACEB4}" dt="2024-10-15T14:59:36.921" v="11426" actId="207"/>
          <ac:picMkLst>
            <pc:docMk/>
            <pc:sldMk cId="3514051710" sldId="940"/>
            <ac:picMk id="30" creationId="{EBB847FC-12D2-5BE2-33B5-393F91B7D2BE}"/>
          </ac:picMkLst>
        </pc:picChg>
        <pc:picChg chg="mod">
          <ac:chgData name="Sveva Francesca Zitelli" userId="6f5cf3d5-dcd2-465d-bc3f-a146971f84b3" providerId="ADAL" clId="{853A3950-CF98-4EAD-B0C6-7B83D7DACEB4}" dt="2024-10-15T14:59:36.921" v="11426" actId="207"/>
          <ac:picMkLst>
            <pc:docMk/>
            <pc:sldMk cId="3514051710" sldId="940"/>
            <ac:picMk id="32" creationId="{53E0E1BF-1272-7ABB-2350-EDBA0EB22DA0}"/>
          </ac:picMkLst>
        </pc:picChg>
        <pc:picChg chg="mod">
          <ac:chgData name="Sveva Francesca Zitelli" userId="6f5cf3d5-dcd2-465d-bc3f-a146971f84b3" providerId="ADAL" clId="{853A3950-CF98-4EAD-B0C6-7B83D7DACEB4}" dt="2024-10-15T14:59:36.921" v="11426" actId="207"/>
          <ac:picMkLst>
            <pc:docMk/>
            <pc:sldMk cId="3514051710" sldId="940"/>
            <ac:picMk id="35" creationId="{72E2B9F1-67EC-2D3F-9CA8-C55F212DD9F6}"/>
          </ac:picMkLst>
        </pc:picChg>
        <pc:picChg chg="mod">
          <ac:chgData name="Sveva Francesca Zitelli" userId="6f5cf3d5-dcd2-465d-bc3f-a146971f84b3" providerId="ADAL" clId="{853A3950-CF98-4EAD-B0C6-7B83D7DACEB4}" dt="2024-10-15T13:08:02.885" v="8912" actId="207"/>
          <ac:picMkLst>
            <pc:docMk/>
            <pc:sldMk cId="3514051710" sldId="940"/>
            <ac:picMk id="47" creationId="{B68154AB-098B-3F9C-A35D-5AF30653CCB8}"/>
          </ac:picMkLst>
        </pc:picChg>
        <pc:picChg chg="mod">
          <ac:chgData name="Sveva Francesca Zitelli" userId="6f5cf3d5-dcd2-465d-bc3f-a146971f84b3" providerId="ADAL" clId="{853A3950-CF98-4EAD-B0C6-7B83D7DACEB4}" dt="2024-10-15T13:08:02.885" v="8912" actId="207"/>
          <ac:picMkLst>
            <pc:docMk/>
            <pc:sldMk cId="3514051710" sldId="940"/>
            <ac:picMk id="51" creationId="{D937AD66-0378-518D-B60F-42FD1EB6E90A}"/>
          </ac:picMkLst>
        </pc:picChg>
        <pc:picChg chg="mod">
          <ac:chgData name="Sveva Francesca Zitelli" userId="6f5cf3d5-dcd2-465d-bc3f-a146971f84b3" providerId="ADAL" clId="{853A3950-CF98-4EAD-B0C6-7B83D7DACEB4}" dt="2024-10-15T13:23:42.021" v="9699" actId="1037"/>
          <ac:picMkLst>
            <pc:docMk/>
            <pc:sldMk cId="3514051710" sldId="940"/>
            <ac:picMk id="58" creationId="{E3761555-C9A5-1F65-298F-C4AA2B9F3EF9}"/>
          </ac:picMkLst>
        </pc:picChg>
        <pc:picChg chg="mod">
          <ac:chgData name="Sveva Francesca Zitelli" userId="6f5cf3d5-dcd2-465d-bc3f-a146971f84b3" providerId="ADAL" clId="{853A3950-CF98-4EAD-B0C6-7B83D7DACEB4}" dt="2024-10-15T13:08:02.885" v="8912" actId="207"/>
          <ac:picMkLst>
            <pc:docMk/>
            <pc:sldMk cId="3514051710" sldId="940"/>
            <ac:picMk id="60" creationId="{A77A631D-CB70-C2E0-C556-D2BB5DE9C04C}"/>
          </ac:picMkLst>
        </pc:picChg>
        <pc:picChg chg="mod">
          <ac:chgData name="Sveva Francesca Zitelli" userId="6f5cf3d5-dcd2-465d-bc3f-a146971f84b3" providerId="ADAL" clId="{853A3950-CF98-4EAD-B0C6-7B83D7DACEB4}" dt="2024-10-15T13:08:02.885" v="8912" actId="207"/>
          <ac:picMkLst>
            <pc:docMk/>
            <pc:sldMk cId="3514051710" sldId="940"/>
            <ac:picMk id="63" creationId="{4037F67C-8ABD-C8C6-9F5A-847BA67673D7}"/>
          </ac:picMkLst>
        </pc:picChg>
        <pc:picChg chg="mod">
          <ac:chgData name="Sveva Francesca Zitelli" userId="6f5cf3d5-dcd2-465d-bc3f-a146971f84b3" providerId="ADAL" clId="{853A3950-CF98-4EAD-B0C6-7B83D7DACEB4}" dt="2024-10-15T15:07:27.572" v="11577" actId="207"/>
          <ac:picMkLst>
            <pc:docMk/>
            <pc:sldMk cId="3514051710" sldId="940"/>
            <ac:picMk id="83" creationId="{9FDDEF96-D325-3AAA-D14D-7EA8D6FA07A7}"/>
          </ac:picMkLst>
        </pc:picChg>
        <pc:picChg chg="mod">
          <ac:chgData name="Sveva Francesca Zitelli" userId="6f5cf3d5-dcd2-465d-bc3f-a146971f84b3" providerId="ADAL" clId="{853A3950-CF98-4EAD-B0C6-7B83D7DACEB4}" dt="2024-10-15T15:07:27.572" v="11577" actId="207"/>
          <ac:picMkLst>
            <pc:docMk/>
            <pc:sldMk cId="3514051710" sldId="940"/>
            <ac:picMk id="85" creationId="{18739627-C23F-04BA-F7C3-2465AFC69D22}"/>
          </ac:picMkLst>
        </pc:picChg>
        <pc:picChg chg="mod">
          <ac:chgData name="Sveva Francesca Zitelli" userId="6f5cf3d5-dcd2-465d-bc3f-a146971f84b3" providerId="ADAL" clId="{853A3950-CF98-4EAD-B0C6-7B83D7DACEB4}" dt="2024-10-15T15:07:27.572" v="11577" actId="207"/>
          <ac:picMkLst>
            <pc:docMk/>
            <pc:sldMk cId="3514051710" sldId="940"/>
            <ac:picMk id="89" creationId="{29249EC9-4E4E-8C37-8096-A5F51A1F93D4}"/>
          </ac:picMkLst>
        </pc:picChg>
        <pc:picChg chg="mod">
          <ac:chgData name="Sveva Francesca Zitelli" userId="6f5cf3d5-dcd2-465d-bc3f-a146971f84b3" providerId="ADAL" clId="{853A3950-CF98-4EAD-B0C6-7B83D7DACEB4}" dt="2024-10-15T15:07:27.572" v="11577" actId="207"/>
          <ac:picMkLst>
            <pc:docMk/>
            <pc:sldMk cId="3514051710" sldId="940"/>
            <ac:picMk id="91" creationId="{7F720BB5-3694-5BED-18D4-0A25F0432D27}"/>
          </ac:picMkLst>
        </pc:picChg>
        <pc:picChg chg="mod">
          <ac:chgData name="Sveva Francesca Zitelli" userId="6f5cf3d5-dcd2-465d-bc3f-a146971f84b3" providerId="ADAL" clId="{853A3950-CF98-4EAD-B0C6-7B83D7DACEB4}" dt="2024-10-15T15:07:27.572" v="11577" actId="207"/>
          <ac:picMkLst>
            <pc:docMk/>
            <pc:sldMk cId="3514051710" sldId="940"/>
            <ac:picMk id="93" creationId="{58524A54-5A7E-78D2-BFB0-9B33243A0554}"/>
          </ac:picMkLst>
        </pc:picChg>
        <pc:picChg chg="mod">
          <ac:chgData name="Sveva Francesca Zitelli" userId="6f5cf3d5-dcd2-465d-bc3f-a146971f84b3" providerId="ADAL" clId="{853A3950-CF98-4EAD-B0C6-7B83D7DACEB4}" dt="2024-10-15T14:55:53.169" v="11416"/>
          <ac:picMkLst>
            <pc:docMk/>
            <pc:sldMk cId="3514051710" sldId="940"/>
            <ac:picMk id="125" creationId="{776E61EA-38B0-A88F-D6E4-95961597DE86}"/>
          </ac:picMkLst>
        </pc:picChg>
        <pc:picChg chg="mod">
          <ac:chgData name="Sveva Francesca Zitelli" userId="6f5cf3d5-dcd2-465d-bc3f-a146971f84b3" providerId="ADAL" clId="{853A3950-CF98-4EAD-B0C6-7B83D7DACEB4}" dt="2024-10-15T14:55:53.169" v="11416"/>
          <ac:picMkLst>
            <pc:docMk/>
            <pc:sldMk cId="3514051710" sldId="940"/>
            <ac:picMk id="127" creationId="{0889EADB-250B-B6C3-EF24-84623AC4EFB5}"/>
          </ac:picMkLst>
        </pc:picChg>
        <pc:picChg chg="mod">
          <ac:chgData name="Sveva Francesca Zitelli" userId="6f5cf3d5-dcd2-465d-bc3f-a146971f84b3" providerId="ADAL" clId="{853A3950-CF98-4EAD-B0C6-7B83D7DACEB4}" dt="2024-10-15T14:55:53.169" v="11416"/>
          <ac:picMkLst>
            <pc:docMk/>
            <pc:sldMk cId="3514051710" sldId="940"/>
            <ac:picMk id="131" creationId="{8965FF16-7CBF-035C-A05B-23FAB73F0A3B}"/>
          </ac:picMkLst>
        </pc:picChg>
        <pc:picChg chg="mod">
          <ac:chgData name="Sveva Francesca Zitelli" userId="6f5cf3d5-dcd2-465d-bc3f-a146971f84b3" providerId="ADAL" clId="{853A3950-CF98-4EAD-B0C6-7B83D7DACEB4}" dt="2024-10-15T14:55:53.169" v="11416"/>
          <ac:picMkLst>
            <pc:docMk/>
            <pc:sldMk cId="3514051710" sldId="940"/>
            <ac:picMk id="133" creationId="{A86CBEBC-A342-D757-56DB-7397E77B3197}"/>
          </ac:picMkLst>
        </pc:picChg>
        <pc:picChg chg="mod">
          <ac:chgData name="Sveva Francesca Zitelli" userId="6f5cf3d5-dcd2-465d-bc3f-a146971f84b3" providerId="ADAL" clId="{853A3950-CF98-4EAD-B0C6-7B83D7DACEB4}" dt="2024-10-15T14:55:53.169" v="11416"/>
          <ac:picMkLst>
            <pc:docMk/>
            <pc:sldMk cId="3514051710" sldId="940"/>
            <ac:picMk id="135" creationId="{9DBE44DE-FBC0-BDEF-A89A-CA7790496CA1}"/>
          </ac:picMkLst>
        </pc:picChg>
        <pc:cxnChg chg="mod">
          <ac:chgData name="Sveva Francesca Zitelli" userId="6f5cf3d5-dcd2-465d-bc3f-a146971f84b3" providerId="ADAL" clId="{853A3950-CF98-4EAD-B0C6-7B83D7DACEB4}" dt="2024-10-15T13:09:06.066" v="8920" actId="208"/>
          <ac:cxnSpMkLst>
            <pc:docMk/>
            <pc:sldMk cId="3514051710" sldId="940"/>
            <ac:cxnSpMk id="44" creationId="{13E3515A-65C0-D703-8A41-9F3911F2A741}"/>
          </ac:cxnSpMkLst>
        </pc:cxnChg>
        <pc:cxnChg chg="mod">
          <ac:chgData name="Sveva Francesca Zitelli" userId="6f5cf3d5-dcd2-465d-bc3f-a146971f84b3" providerId="ADAL" clId="{853A3950-CF98-4EAD-B0C6-7B83D7DACEB4}" dt="2024-10-15T13:09:09.508" v="8921" actId="208"/>
          <ac:cxnSpMkLst>
            <pc:docMk/>
            <pc:sldMk cId="3514051710" sldId="940"/>
            <ac:cxnSpMk id="45" creationId="{21264895-0A8C-8509-401E-82A74E389398}"/>
          </ac:cxnSpMkLst>
        </pc:cxnChg>
        <pc:cxnChg chg="mod">
          <ac:chgData name="Sveva Francesca Zitelli" userId="6f5cf3d5-dcd2-465d-bc3f-a146971f84b3" providerId="ADAL" clId="{853A3950-CF98-4EAD-B0C6-7B83D7DACEB4}" dt="2024-10-15T14:59:36.921" v="11426" actId="207"/>
          <ac:cxnSpMkLst>
            <pc:docMk/>
            <pc:sldMk cId="3514051710" sldId="940"/>
            <ac:cxnSpMk id="52" creationId="{A1F17879-096B-FE36-3FF4-4A6A8AFB060B}"/>
          </ac:cxnSpMkLst>
        </pc:cxnChg>
        <pc:cxnChg chg="mod">
          <ac:chgData name="Sveva Francesca Zitelli" userId="6f5cf3d5-dcd2-465d-bc3f-a146971f84b3" providerId="ADAL" clId="{853A3950-CF98-4EAD-B0C6-7B83D7DACEB4}" dt="2024-10-15T14:59:36.921" v="11426" actId="207"/>
          <ac:cxnSpMkLst>
            <pc:docMk/>
            <pc:sldMk cId="3514051710" sldId="940"/>
            <ac:cxnSpMk id="54" creationId="{E680C5D3-4DA2-AC53-ED07-544182074E47}"/>
          </ac:cxnSpMkLst>
        </pc:cxnChg>
        <pc:cxnChg chg="mod">
          <ac:chgData name="Sveva Francesca Zitelli" userId="6f5cf3d5-dcd2-465d-bc3f-a146971f84b3" providerId="ADAL" clId="{853A3950-CF98-4EAD-B0C6-7B83D7DACEB4}" dt="2024-10-15T15:07:27.572" v="11577" actId="207"/>
          <ac:cxnSpMkLst>
            <pc:docMk/>
            <pc:sldMk cId="3514051710" sldId="940"/>
            <ac:cxnSpMk id="80" creationId="{B508DA42-1340-8864-16D1-2C8B07B97BB0}"/>
          </ac:cxnSpMkLst>
        </pc:cxnChg>
        <pc:cxnChg chg="mod">
          <ac:chgData name="Sveva Francesca Zitelli" userId="6f5cf3d5-dcd2-465d-bc3f-a146971f84b3" providerId="ADAL" clId="{853A3950-CF98-4EAD-B0C6-7B83D7DACEB4}" dt="2024-10-15T15:07:27.572" v="11577" actId="207"/>
          <ac:cxnSpMkLst>
            <pc:docMk/>
            <pc:sldMk cId="3514051710" sldId="940"/>
            <ac:cxnSpMk id="81" creationId="{01FE2E60-223F-8E55-F9A5-C0EDD37A12BE}"/>
          </ac:cxnSpMkLst>
        </pc:cxnChg>
        <pc:cxnChg chg="mod">
          <ac:chgData name="Sveva Francesca Zitelli" userId="6f5cf3d5-dcd2-465d-bc3f-a146971f84b3" providerId="ADAL" clId="{853A3950-CF98-4EAD-B0C6-7B83D7DACEB4}" dt="2024-10-15T14:55:53.169" v="11416"/>
          <ac:cxnSpMkLst>
            <pc:docMk/>
            <pc:sldMk cId="3514051710" sldId="940"/>
            <ac:cxnSpMk id="122" creationId="{66BAF5BF-D236-10D2-2C4D-60B8EEF17E7A}"/>
          </ac:cxnSpMkLst>
        </pc:cxnChg>
        <pc:cxnChg chg="mod">
          <ac:chgData name="Sveva Francesca Zitelli" userId="6f5cf3d5-dcd2-465d-bc3f-a146971f84b3" providerId="ADAL" clId="{853A3950-CF98-4EAD-B0C6-7B83D7DACEB4}" dt="2024-10-15T14:55:53.169" v="11416"/>
          <ac:cxnSpMkLst>
            <pc:docMk/>
            <pc:sldMk cId="3514051710" sldId="940"/>
            <ac:cxnSpMk id="123" creationId="{32B3E3DD-F40A-A65D-6177-DA3C32EEA5CB}"/>
          </ac:cxnSpMkLst>
        </pc:cxnChg>
      </pc:sldChg>
      <pc:sldChg chg="addSp delSp modSp add mod">
        <pc:chgData name="Sveva Francesca Zitelli" userId="6f5cf3d5-dcd2-465d-bc3f-a146971f84b3" providerId="ADAL" clId="{853A3950-CF98-4EAD-B0C6-7B83D7DACEB4}" dt="2024-10-15T15:53:05.598" v="11956" actId="1036"/>
        <pc:sldMkLst>
          <pc:docMk/>
          <pc:sldMk cId="2673333839" sldId="941"/>
        </pc:sldMkLst>
        <pc:spChg chg="mod topLvl">
          <ac:chgData name="Sveva Francesca Zitelli" userId="6f5cf3d5-dcd2-465d-bc3f-a146971f84b3" providerId="ADAL" clId="{853A3950-CF98-4EAD-B0C6-7B83D7DACEB4}" dt="2024-10-15T14:59:48.685" v="11427" actId="207"/>
          <ac:spMkLst>
            <pc:docMk/>
            <pc:sldMk cId="2673333839" sldId="941"/>
            <ac:spMk id="3" creationId="{6D40D0AF-4580-261F-43BC-DA12E135FAA2}"/>
          </ac:spMkLst>
        </pc:spChg>
        <pc:spChg chg="mod topLvl">
          <ac:chgData name="Sveva Francesca Zitelli" userId="6f5cf3d5-dcd2-465d-bc3f-a146971f84b3" providerId="ADAL" clId="{853A3950-CF98-4EAD-B0C6-7B83D7DACEB4}" dt="2024-10-15T15:12:39.680" v="11788" actId="20577"/>
          <ac:spMkLst>
            <pc:docMk/>
            <pc:sldMk cId="2673333839" sldId="941"/>
            <ac:spMk id="4" creationId="{9D82E07A-598A-B6BF-6E96-17159ABE0F4E}"/>
          </ac:spMkLst>
        </pc:spChg>
        <pc:spChg chg="mod topLvl">
          <ac:chgData name="Sveva Francesca Zitelli" userId="6f5cf3d5-dcd2-465d-bc3f-a146971f84b3" providerId="ADAL" clId="{853A3950-CF98-4EAD-B0C6-7B83D7DACEB4}" dt="2024-10-15T15:13:02.401" v="11795"/>
          <ac:spMkLst>
            <pc:docMk/>
            <pc:sldMk cId="2673333839" sldId="941"/>
            <ac:spMk id="6" creationId="{E8CCDE36-D635-EA83-09D6-A10861FE8EEE}"/>
          </ac:spMkLst>
        </pc:spChg>
        <pc:spChg chg="add del mod ord">
          <ac:chgData name="Sveva Francesca Zitelli" userId="6f5cf3d5-dcd2-465d-bc3f-a146971f84b3" providerId="ADAL" clId="{853A3950-CF98-4EAD-B0C6-7B83D7DACEB4}" dt="2024-10-15T14:34:01.388" v="10980" actId="478"/>
          <ac:spMkLst>
            <pc:docMk/>
            <pc:sldMk cId="2673333839" sldId="941"/>
            <ac:spMk id="8" creationId="{4D00166F-D994-B889-C9BA-85DD78214F07}"/>
          </ac:spMkLst>
        </pc:spChg>
        <pc:spChg chg="mod topLvl">
          <ac:chgData name="Sveva Francesca Zitelli" userId="6f5cf3d5-dcd2-465d-bc3f-a146971f84b3" providerId="ADAL" clId="{853A3950-CF98-4EAD-B0C6-7B83D7DACEB4}" dt="2024-10-15T15:13:24.791" v="11796"/>
          <ac:spMkLst>
            <pc:docMk/>
            <pc:sldMk cId="2673333839" sldId="941"/>
            <ac:spMk id="12" creationId="{A975B400-3D2D-432D-19AB-A8415772C084}"/>
          </ac:spMkLst>
        </pc:spChg>
        <pc:spChg chg="mod topLvl">
          <ac:chgData name="Sveva Francesca Zitelli" userId="6f5cf3d5-dcd2-465d-bc3f-a146971f84b3" providerId="ADAL" clId="{853A3950-CF98-4EAD-B0C6-7B83D7DACEB4}" dt="2024-10-15T15:14:28.744" v="11812" actId="20577"/>
          <ac:spMkLst>
            <pc:docMk/>
            <pc:sldMk cId="2673333839" sldId="941"/>
            <ac:spMk id="14" creationId="{6FC1E337-7EE4-6BC3-03A6-FB59900BD2A5}"/>
          </ac:spMkLst>
        </pc:spChg>
        <pc:spChg chg="mod topLvl">
          <ac:chgData name="Sveva Francesca Zitelli" userId="6f5cf3d5-dcd2-465d-bc3f-a146971f84b3" providerId="ADAL" clId="{853A3950-CF98-4EAD-B0C6-7B83D7DACEB4}" dt="2024-10-15T15:01:30.770" v="11436" actId="1036"/>
          <ac:spMkLst>
            <pc:docMk/>
            <pc:sldMk cId="2673333839" sldId="941"/>
            <ac:spMk id="17" creationId="{FA9DD7D0-6EF9-0ABE-2155-665A88A96237}"/>
          </ac:spMkLst>
        </pc:spChg>
        <pc:spChg chg="mod topLvl">
          <ac:chgData name="Sveva Francesca Zitelli" userId="6f5cf3d5-dcd2-465d-bc3f-a146971f84b3" providerId="ADAL" clId="{853A3950-CF98-4EAD-B0C6-7B83D7DACEB4}" dt="2024-10-15T15:40:13.162" v="11839" actId="14100"/>
          <ac:spMkLst>
            <pc:docMk/>
            <pc:sldMk cId="2673333839" sldId="941"/>
            <ac:spMk id="19" creationId="{4F9A5933-B538-6FC9-B3EF-4F5E3C13838A}"/>
          </ac:spMkLst>
        </pc:spChg>
        <pc:spChg chg="mod">
          <ac:chgData name="Sveva Francesca Zitelli" userId="6f5cf3d5-dcd2-465d-bc3f-a146971f84b3" providerId="ADAL" clId="{853A3950-CF98-4EAD-B0C6-7B83D7DACEB4}" dt="2024-10-15T15:02:36.307" v="11445" actId="208"/>
          <ac:spMkLst>
            <pc:docMk/>
            <pc:sldMk cId="2673333839" sldId="941"/>
            <ac:spMk id="27" creationId="{24EA4F6D-0110-F9D6-3B09-39C433DF4DB8}"/>
          </ac:spMkLst>
        </pc:spChg>
        <pc:spChg chg="mod">
          <ac:chgData name="Sveva Francesca Zitelli" userId="6f5cf3d5-dcd2-465d-bc3f-a146971f84b3" providerId="ADAL" clId="{853A3950-CF98-4EAD-B0C6-7B83D7DACEB4}" dt="2024-10-15T15:02:09.142" v="11443" actId="208"/>
          <ac:spMkLst>
            <pc:docMk/>
            <pc:sldMk cId="2673333839" sldId="941"/>
            <ac:spMk id="29" creationId="{3E2DC892-6C9D-0F5E-4274-C52095794E14}"/>
          </ac:spMkLst>
        </pc:spChg>
        <pc:spChg chg="mod">
          <ac:chgData name="Sveva Francesca Zitelli" userId="6f5cf3d5-dcd2-465d-bc3f-a146971f84b3" providerId="ADAL" clId="{853A3950-CF98-4EAD-B0C6-7B83D7DACEB4}" dt="2024-10-15T15:02:04.304" v="11442" actId="208"/>
          <ac:spMkLst>
            <pc:docMk/>
            <pc:sldMk cId="2673333839" sldId="941"/>
            <ac:spMk id="31" creationId="{0D76D323-1ED1-ED4A-474E-63D2A6AE393F}"/>
          </ac:spMkLst>
        </pc:spChg>
        <pc:spChg chg="mod">
          <ac:chgData name="Sveva Francesca Zitelli" userId="6f5cf3d5-dcd2-465d-bc3f-a146971f84b3" providerId="ADAL" clId="{853A3950-CF98-4EAD-B0C6-7B83D7DACEB4}" dt="2024-10-15T15:02:14.562" v="11444" actId="208"/>
          <ac:spMkLst>
            <pc:docMk/>
            <pc:sldMk cId="2673333839" sldId="941"/>
            <ac:spMk id="34" creationId="{2CFBD1FB-B829-A599-734E-39888415C887}"/>
          </ac:spMkLst>
        </pc:spChg>
        <pc:spChg chg="mod topLvl">
          <ac:chgData name="Sveva Francesca Zitelli" userId="6f5cf3d5-dcd2-465d-bc3f-a146971f84b3" providerId="ADAL" clId="{853A3950-CF98-4EAD-B0C6-7B83D7DACEB4}" dt="2024-10-15T15:13:45.277" v="11802" actId="20577"/>
          <ac:spMkLst>
            <pc:docMk/>
            <pc:sldMk cId="2673333839" sldId="941"/>
            <ac:spMk id="42" creationId="{7C52ACA1-A0C6-BE8F-17AE-B75120DDC09E}"/>
          </ac:spMkLst>
        </pc:spChg>
        <pc:spChg chg="mod topLvl">
          <ac:chgData name="Sveva Francesca Zitelli" userId="6f5cf3d5-dcd2-465d-bc3f-a146971f84b3" providerId="ADAL" clId="{853A3950-CF98-4EAD-B0C6-7B83D7DACEB4}" dt="2024-10-15T15:14:01.861" v="11808" actId="20577"/>
          <ac:spMkLst>
            <pc:docMk/>
            <pc:sldMk cId="2673333839" sldId="941"/>
            <ac:spMk id="43" creationId="{EB93F80A-F403-75BA-3F0D-6C3D5BB5ECC9}"/>
          </ac:spMkLst>
        </pc:spChg>
        <pc:spChg chg="mod topLvl">
          <ac:chgData name="Sveva Francesca Zitelli" userId="6f5cf3d5-dcd2-465d-bc3f-a146971f84b3" providerId="ADAL" clId="{853A3950-CF98-4EAD-B0C6-7B83D7DACEB4}" dt="2024-10-15T14:59:48.685" v="11427" actId="207"/>
          <ac:spMkLst>
            <pc:docMk/>
            <pc:sldMk cId="2673333839" sldId="941"/>
            <ac:spMk id="50" creationId="{468A8CFE-9D31-193D-038E-D4CC72288740}"/>
          </ac:spMkLst>
        </pc:spChg>
        <pc:spChg chg="mod">
          <ac:chgData name="Sveva Francesca Zitelli" userId="6f5cf3d5-dcd2-465d-bc3f-a146971f84b3" providerId="ADAL" clId="{853A3950-CF98-4EAD-B0C6-7B83D7DACEB4}" dt="2024-10-15T15:08:27.036" v="11581" actId="208"/>
          <ac:spMkLst>
            <pc:docMk/>
            <pc:sldMk cId="2673333839" sldId="941"/>
            <ac:spMk id="67" creationId="{1CD94463-9B2E-1F51-5AFE-95ECFC620072}"/>
          </ac:spMkLst>
        </pc:spChg>
        <pc:spChg chg="mod">
          <ac:chgData name="Sveva Francesca Zitelli" userId="6f5cf3d5-dcd2-465d-bc3f-a146971f84b3" providerId="ADAL" clId="{853A3950-CF98-4EAD-B0C6-7B83D7DACEB4}" dt="2024-10-15T15:08:27.036" v="11581" actId="208"/>
          <ac:spMkLst>
            <pc:docMk/>
            <pc:sldMk cId="2673333839" sldId="941"/>
            <ac:spMk id="68" creationId="{84D749F3-7956-0C01-1198-A802B369D3A9}"/>
          </ac:spMkLst>
        </pc:spChg>
        <pc:spChg chg="mod">
          <ac:chgData name="Sveva Francesca Zitelli" userId="6f5cf3d5-dcd2-465d-bc3f-a146971f84b3" providerId="ADAL" clId="{853A3950-CF98-4EAD-B0C6-7B83D7DACEB4}" dt="2024-10-15T15:14:50.222" v="11818" actId="20577"/>
          <ac:spMkLst>
            <pc:docMk/>
            <pc:sldMk cId="2673333839" sldId="941"/>
            <ac:spMk id="69" creationId="{C7D5373A-5937-A853-AC2F-E7461F6BEEAE}"/>
          </ac:spMkLst>
        </pc:spChg>
        <pc:spChg chg="mod">
          <ac:chgData name="Sveva Francesca Zitelli" userId="6f5cf3d5-dcd2-465d-bc3f-a146971f84b3" providerId="ADAL" clId="{853A3950-CF98-4EAD-B0C6-7B83D7DACEB4}" dt="2024-10-15T15:16:16.453" v="11834"/>
          <ac:spMkLst>
            <pc:docMk/>
            <pc:sldMk cId="2673333839" sldId="941"/>
            <ac:spMk id="71" creationId="{A0310FA8-E2C4-D344-EDC2-F33C31718FFF}"/>
          </ac:spMkLst>
        </pc:spChg>
        <pc:spChg chg="mod">
          <ac:chgData name="Sveva Francesca Zitelli" userId="6f5cf3d5-dcd2-465d-bc3f-a146971f84b3" providerId="ADAL" clId="{853A3950-CF98-4EAD-B0C6-7B83D7DACEB4}" dt="2024-10-15T15:15:04.061" v="11819"/>
          <ac:spMkLst>
            <pc:docMk/>
            <pc:sldMk cId="2673333839" sldId="941"/>
            <ac:spMk id="74" creationId="{EC0ECB00-6D85-F7F8-ED75-B374B4E32D1B}"/>
          </ac:spMkLst>
        </pc:spChg>
        <pc:spChg chg="mod">
          <ac:chgData name="Sveva Francesca Zitelli" userId="6f5cf3d5-dcd2-465d-bc3f-a146971f84b3" providerId="ADAL" clId="{853A3950-CF98-4EAD-B0C6-7B83D7DACEB4}" dt="2024-10-15T15:15:37.313" v="11826" actId="20577"/>
          <ac:spMkLst>
            <pc:docMk/>
            <pc:sldMk cId="2673333839" sldId="941"/>
            <ac:spMk id="76" creationId="{AD68EC4A-FE8E-6027-75A5-6735B1B9CF43}"/>
          </ac:spMkLst>
        </pc:spChg>
        <pc:spChg chg="mod">
          <ac:chgData name="Sveva Francesca Zitelli" userId="6f5cf3d5-dcd2-465d-bc3f-a146971f84b3" providerId="ADAL" clId="{853A3950-CF98-4EAD-B0C6-7B83D7DACEB4}" dt="2024-10-15T15:15:16.450" v="11820"/>
          <ac:spMkLst>
            <pc:docMk/>
            <pc:sldMk cId="2673333839" sldId="941"/>
            <ac:spMk id="77" creationId="{7F20BC9E-4DB6-5524-C4F5-640CF750B549}"/>
          </ac:spMkLst>
        </pc:spChg>
        <pc:spChg chg="mod">
          <ac:chgData name="Sveva Francesca Zitelli" userId="6f5cf3d5-dcd2-465d-bc3f-a146971f84b3" providerId="ADAL" clId="{853A3950-CF98-4EAD-B0C6-7B83D7DACEB4}" dt="2024-10-15T15:15:58.013" v="11832" actId="20577"/>
          <ac:spMkLst>
            <pc:docMk/>
            <pc:sldMk cId="2673333839" sldId="941"/>
            <ac:spMk id="79" creationId="{EB001424-A391-64E2-87B4-6FD041475192}"/>
          </ac:spMkLst>
        </pc:spChg>
        <pc:spChg chg="mod">
          <ac:chgData name="Sveva Francesca Zitelli" userId="6f5cf3d5-dcd2-465d-bc3f-a146971f84b3" providerId="ADAL" clId="{853A3950-CF98-4EAD-B0C6-7B83D7DACEB4}" dt="2024-10-15T15:08:49.173" v="11584" actId="208"/>
          <ac:spMkLst>
            <pc:docMk/>
            <pc:sldMk cId="2673333839" sldId="941"/>
            <ac:spMk id="82" creationId="{FD061A1E-69DC-B45C-1496-CE066F64F5D5}"/>
          </ac:spMkLst>
        </pc:spChg>
        <pc:spChg chg="mod">
          <ac:chgData name="Sveva Francesca Zitelli" userId="6f5cf3d5-dcd2-465d-bc3f-a146971f84b3" providerId="ADAL" clId="{853A3950-CF98-4EAD-B0C6-7B83D7DACEB4}" dt="2024-10-15T15:08:42.706" v="11583" actId="208"/>
          <ac:spMkLst>
            <pc:docMk/>
            <pc:sldMk cId="2673333839" sldId="941"/>
            <ac:spMk id="84" creationId="{0E4B298E-4F21-A4A6-225C-A45CA8E96317}"/>
          </ac:spMkLst>
        </pc:spChg>
        <pc:spChg chg="add del mod">
          <ac:chgData name="Sveva Francesca Zitelli" userId="6f5cf3d5-dcd2-465d-bc3f-a146971f84b3" providerId="ADAL" clId="{853A3950-CF98-4EAD-B0C6-7B83D7DACEB4}" dt="2024-10-15T15:40:28.034" v="11841" actId="1035"/>
          <ac:spMkLst>
            <pc:docMk/>
            <pc:sldMk cId="2673333839" sldId="941"/>
            <ac:spMk id="86" creationId="{46EFA72D-7321-2EDB-FF7D-76BE1CEB55C2}"/>
          </ac:spMkLst>
        </pc:spChg>
        <pc:spChg chg="mod">
          <ac:chgData name="Sveva Francesca Zitelli" userId="6f5cf3d5-dcd2-465d-bc3f-a146971f84b3" providerId="ADAL" clId="{853A3950-CF98-4EAD-B0C6-7B83D7DACEB4}" dt="2024-10-15T15:08:01.280" v="11580" actId="208"/>
          <ac:spMkLst>
            <pc:docMk/>
            <pc:sldMk cId="2673333839" sldId="941"/>
            <ac:spMk id="88" creationId="{3CFE56F7-D31F-D3AC-CCB8-0BB8A3BF8C15}"/>
          </ac:spMkLst>
        </pc:spChg>
        <pc:spChg chg="mod">
          <ac:chgData name="Sveva Francesca Zitelli" userId="6f5cf3d5-dcd2-465d-bc3f-a146971f84b3" providerId="ADAL" clId="{853A3950-CF98-4EAD-B0C6-7B83D7DACEB4}" dt="2024-10-15T15:08:53.035" v="11585" actId="208"/>
          <ac:spMkLst>
            <pc:docMk/>
            <pc:sldMk cId="2673333839" sldId="941"/>
            <ac:spMk id="90" creationId="{0DA97B89-13BD-601D-F7B9-42C277C4D993}"/>
          </ac:spMkLst>
        </pc:spChg>
        <pc:spChg chg="mod">
          <ac:chgData name="Sveva Francesca Zitelli" userId="6f5cf3d5-dcd2-465d-bc3f-a146971f84b3" providerId="ADAL" clId="{853A3950-CF98-4EAD-B0C6-7B83D7DACEB4}" dt="2024-10-15T15:08:36.126" v="11582" actId="208"/>
          <ac:spMkLst>
            <pc:docMk/>
            <pc:sldMk cId="2673333839" sldId="941"/>
            <ac:spMk id="92" creationId="{499ED425-6575-C09C-E937-4CC5F431AD29}"/>
          </ac:spMkLst>
        </pc:spChg>
        <pc:grpChg chg="add mod">
          <ac:chgData name="Sveva Francesca Zitelli" userId="6f5cf3d5-dcd2-465d-bc3f-a146971f84b3" providerId="ADAL" clId="{853A3950-CF98-4EAD-B0C6-7B83D7DACEB4}" dt="2024-10-15T15:00:01.295" v="11428" actId="207"/>
          <ac:grpSpMkLst>
            <pc:docMk/>
            <pc:sldMk cId="2673333839" sldId="941"/>
            <ac:grpSpMk id="5" creationId="{D6F16A1C-9942-912C-7F53-A79281DEB1D2}"/>
          </ac:grpSpMkLst>
        </pc:grpChg>
        <pc:grpChg chg="add mod">
          <ac:chgData name="Sveva Francesca Zitelli" userId="6f5cf3d5-dcd2-465d-bc3f-a146971f84b3" providerId="ADAL" clId="{853A3950-CF98-4EAD-B0C6-7B83D7DACEB4}" dt="2024-10-15T15:39:56.026" v="11836" actId="14100"/>
          <ac:grpSpMkLst>
            <pc:docMk/>
            <pc:sldMk cId="2673333839" sldId="941"/>
            <ac:grpSpMk id="7" creationId="{F046AA08-0416-4D1C-15E8-0D80B8AAE822}"/>
          </ac:grpSpMkLst>
        </pc:grpChg>
        <pc:grpChg chg="del">
          <ac:chgData name="Sveva Francesca Zitelli" userId="6f5cf3d5-dcd2-465d-bc3f-a146971f84b3" providerId="ADAL" clId="{853A3950-CF98-4EAD-B0C6-7B83D7DACEB4}" dt="2024-10-15T14:15:16.511" v="10695" actId="165"/>
          <ac:grpSpMkLst>
            <pc:docMk/>
            <pc:sldMk cId="2673333839" sldId="941"/>
            <ac:grpSpMk id="10" creationId="{FF0029A1-C990-14C6-C342-14B1DBC3329E}"/>
          </ac:grpSpMkLst>
        </pc:grpChg>
        <pc:grpChg chg="mod topLvl">
          <ac:chgData name="Sveva Francesca Zitelli" userId="6f5cf3d5-dcd2-465d-bc3f-a146971f84b3" providerId="ADAL" clId="{853A3950-CF98-4EAD-B0C6-7B83D7DACEB4}" dt="2024-10-15T14:15:16.511" v="10695" actId="165"/>
          <ac:grpSpMkLst>
            <pc:docMk/>
            <pc:sldMk cId="2673333839" sldId="941"/>
            <ac:grpSpMk id="36" creationId="{C1CAE098-838C-F18C-C3F3-690A872F9375}"/>
          </ac:grpSpMkLst>
        </pc:grpChg>
        <pc:grpChg chg="mod topLvl">
          <ac:chgData name="Sveva Francesca Zitelli" userId="6f5cf3d5-dcd2-465d-bc3f-a146971f84b3" providerId="ADAL" clId="{853A3950-CF98-4EAD-B0C6-7B83D7DACEB4}" dt="2024-10-15T14:15:16.511" v="10695" actId="165"/>
          <ac:grpSpMkLst>
            <pc:docMk/>
            <pc:sldMk cId="2673333839" sldId="941"/>
            <ac:grpSpMk id="38" creationId="{3146C9AC-3C16-283D-7B8A-5B9C62D2FDA8}"/>
          </ac:grpSpMkLst>
        </pc:grpChg>
        <pc:grpChg chg="mod topLvl">
          <ac:chgData name="Sveva Francesca Zitelli" userId="6f5cf3d5-dcd2-465d-bc3f-a146971f84b3" providerId="ADAL" clId="{853A3950-CF98-4EAD-B0C6-7B83D7DACEB4}" dt="2024-10-15T14:15:16.511" v="10695" actId="165"/>
          <ac:grpSpMkLst>
            <pc:docMk/>
            <pc:sldMk cId="2673333839" sldId="941"/>
            <ac:grpSpMk id="39" creationId="{F854A3CB-5EA1-513E-F179-EAA68721546B}"/>
          </ac:grpSpMkLst>
        </pc:grpChg>
        <pc:grpChg chg="mod topLvl">
          <ac:chgData name="Sveva Francesca Zitelli" userId="6f5cf3d5-dcd2-465d-bc3f-a146971f84b3" providerId="ADAL" clId="{853A3950-CF98-4EAD-B0C6-7B83D7DACEB4}" dt="2024-10-15T14:15:16.511" v="10695" actId="165"/>
          <ac:grpSpMkLst>
            <pc:docMk/>
            <pc:sldMk cId="2673333839" sldId="941"/>
            <ac:grpSpMk id="49" creationId="{63C73287-5D79-17DE-34F4-B1589E9C904D}"/>
          </ac:grpSpMkLst>
        </pc:grpChg>
        <pc:grpChg chg="del mod topLvl">
          <ac:chgData name="Sveva Francesca Zitelli" userId="6f5cf3d5-dcd2-465d-bc3f-a146971f84b3" providerId="ADAL" clId="{853A3950-CF98-4EAD-B0C6-7B83D7DACEB4}" dt="2024-10-15T14:18:19.144" v="10709" actId="165"/>
          <ac:grpSpMkLst>
            <pc:docMk/>
            <pc:sldMk cId="2673333839" sldId="941"/>
            <ac:grpSpMk id="53" creationId="{870E35A8-5420-A48B-77AE-1BFBE906CCF0}"/>
          </ac:grpSpMkLst>
        </pc:grpChg>
        <pc:grpChg chg="del mod topLvl">
          <ac:chgData name="Sveva Francesca Zitelli" userId="6f5cf3d5-dcd2-465d-bc3f-a146971f84b3" providerId="ADAL" clId="{853A3950-CF98-4EAD-B0C6-7B83D7DACEB4}" dt="2024-10-15T14:18:11.358" v="10708" actId="165"/>
          <ac:grpSpMkLst>
            <pc:docMk/>
            <pc:sldMk cId="2673333839" sldId="941"/>
            <ac:grpSpMk id="61" creationId="{16FFA7C9-8EFE-74AE-4699-44F15070D4A9}"/>
          </ac:grpSpMkLst>
        </pc:grpChg>
        <pc:grpChg chg="add del">
          <ac:chgData name="Sveva Francesca Zitelli" userId="6f5cf3d5-dcd2-465d-bc3f-a146971f84b3" providerId="ADAL" clId="{853A3950-CF98-4EAD-B0C6-7B83D7DACEB4}" dt="2024-10-15T14:33:59.551" v="10979" actId="478"/>
          <ac:grpSpMkLst>
            <pc:docMk/>
            <pc:sldMk cId="2673333839" sldId="941"/>
            <ac:grpSpMk id="73" creationId="{489F1CCB-20E6-2E7A-9D2A-6F30F1AC885C}"/>
          </ac:grpSpMkLst>
        </pc:grpChg>
        <pc:grpChg chg="del mod">
          <ac:chgData name="Sveva Francesca Zitelli" userId="6f5cf3d5-dcd2-465d-bc3f-a146971f84b3" providerId="ADAL" clId="{853A3950-CF98-4EAD-B0C6-7B83D7DACEB4}" dt="2024-10-15T15:52:43.527" v="11944" actId="478"/>
          <ac:grpSpMkLst>
            <pc:docMk/>
            <pc:sldMk cId="2673333839" sldId="941"/>
            <ac:grpSpMk id="87" creationId="{D4137B3D-0CF0-F4FD-3BCA-17F9D1A0F529}"/>
          </ac:grpSpMkLst>
        </pc:grpChg>
        <pc:picChg chg="add mod">
          <ac:chgData name="Sveva Francesca Zitelli" userId="6f5cf3d5-dcd2-465d-bc3f-a146971f84b3" providerId="ADAL" clId="{853A3950-CF98-4EAD-B0C6-7B83D7DACEB4}" dt="2024-10-15T15:53:05.598" v="11956" actId="1036"/>
          <ac:picMkLst>
            <pc:docMk/>
            <pc:sldMk cId="2673333839" sldId="941"/>
            <ac:picMk id="13" creationId="{2D347BC7-E18B-039C-87C4-579750CD59F4}"/>
          </ac:picMkLst>
        </pc:picChg>
        <pc:picChg chg="mod topLvl">
          <ac:chgData name="Sveva Francesca Zitelli" userId="6f5cf3d5-dcd2-465d-bc3f-a146971f84b3" providerId="ADAL" clId="{853A3950-CF98-4EAD-B0C6-7B83D7DACEB4}" dt="2024-10-15T15:01:30.770" v="11436" actId="1036"/>
          <ac:picMkLst>
            <pc:docMk/>
            <pc:sldMk cId="2673333839" sldId="941"/>
            <ac:picMk id="18" creationId="{C42F5A7B-784F-A696-D25C-6BC3DB8BBE25}"/>
          </ac:picMkLst>
        </pc:picChg>
        <pc:picChg chg="mod">
          <ac:chgData name="Sveva Francesca Zitelli" userId="6f5cf3d5-dcd2-465d-bc3f-a146971f84b3" providerId="ADAL" clId="{853A3950-CF98-4EAD-B0C6-7B83D7DACEB4}" dt="2024-10-15T14:20:31.660" v="10722" actId="208"/>
          <ac:picMkLst>
            <pc:docMk/>
            <pc:sldMk cId="2673333839" sldId="941"/>
            <ac:picMk id="28" creationId="{B8E8103F-D242-B9DC-476E-55289F1AE8AA}"/>
          </ac:picMkLst>
        </pc:picChg>
        <pc:picChg chg="mod">
          <ac:chgData name="Sveva Francesca Zitelli" userId="6f5cf3d5-dcd2-465d-bc3f-a146971f84b3" providerId="ADAL" clId="{853A3950-CF98-4EAD-B0C6-7B83D7DACEB4}" dt="2024-10-15T14:15:16.511" v="10695" actId="165"/>
          <ac:picMkLst>
            <pc:docMk/>
            <pc:sldMk cId="2673333839" sldId="941"/>
            <ac:picMk id="30" creationId="{EBB847FC-12D2-5BE2-33B5-393F91B7D2BE}"/>
          </ac:picMkLst>
        </pc:picChg>
        <pc:picChg chg="mod">
          <ac:chgData name="Sveva Francesca Zitelli" userId="6f5cf3d5-dcd2-465d-bc3f-a146971f84b3" providerId="ADAL" clId="{853A3950-CF98-4EAD-B0C6-7B83D7DACEB4}" dt="2024-10-15T15:01:58.173" v="11439" actId="208"/>
          <ac:picMkLst>
            <pc:docMk/>
            <pc:sldMk cId="2673333839" sldId="941"/>
            <ac:picMk id="32" creationId="{53E0E1BF-1272-7ABB-2350-EDBA0EB22DA0}"/>
          </ac:picMkLst>
        </pc:picChg>
        <pc:picChg chg="mod">
          <ac:chgData name="Sveva Francesca Zitelli" userId="6f5cf3d5-dcd2-465d-bc3f-a146971f84b3" providerId="ADAL" clId="{853A3950-CF98-4EAD-B0C6-7B83D7DACEB4}" dt="2024-10-15T14:15:16.511" v="10695" actId="165"/>
          <ac:picMkLst>
            <pc:docMk/>
            <pc:sldMk cId="2673333839" sldId="941"/>
            <ac:picMk id="35" creationId="{72E2B9F1-67EC-2D3F-9CA8-C55F212DD9F6}"/>
          </ac:picMkLst>
        </pc:picChg>
        <pc:picChg chg="del mod">
          <ac:chgData name="Sveva Francesca Zitelli" userId="6f5cf3d5-dcd2-465d-bc3f-a146971f84b3" providerId="ADAL" clId="{853A3950-CF98-4EAD-B0C6-7B83D7DACEB4}" dt="2024-10-15T15:52:43.527" v="11944" actId="478"/>
          <ac:picMkLst>
            <pc:docMk/>
            <pc:sldMk cId="2673333839" sldId="941"/>
            <ac:picMk id="89" creationId="{29249EC9-4E4E-8C37-8096-A5F51A1F93D4}"/>
          </ac:picMkLst>
        </pc:picChg>
        <pc:cxnChg chg="mod topLvl">
          <ac:chgData name="Sveva Francesca Zitelli" userId="6f5cf3d5-dcd2-465d-bc3f-a146971f84b3" providerId="ADAL" clId="{853A3950-CF98-4EAD-B0C6-7B83D7DACEB4}" dt="2024-10-15T15:02:40.596" v="11446" actId="14100"/>
          <ac:cxnSpMkLst>
            <pc:docMk/>
            <pc:sldMk cId="2673333839" sldId="941"/>
            <ac:cxnSpMk id="52" creationId="{A1F17879-096B-FE36-3FF4-4A6A8AFB060B}"/>
          </ac:cxnSpMkLst>
        </pc:cxnChg>
        <pc:cxnChg chg="mod topLvl">
          <ac:chgData name="Sveva Francesca Zitelli" userId="6f5cf3d5-dcd2-465d-bc3f-a146971f84b3" providerId="ADAL" clId="{853A3950-CF98-4EAD-B0C6-7B83D7DACEB4}" dt="2024-10-15T15:02:00.386" v="11441" actId="208"/>
          <ac:cxnSpMkLst>
            <pc:docMk/>
            <pc:sldMk cId="2673333839" sldId="941"/>
            <ac:cxnSpMk id="54" creationId="{E680C5D3-4DA2-AC53-ED07-544182074E47}"/>
          </ac:cxnSpMkLst>
        </pc:cxnChg>
        <pc:cxnChg chg="mod">
          <ac:chgData name="Sveva Francesca Zitelli" userId="6f5cf3d5-dcd2-465d-bc3f-a146971f84b3" providerId="ADAL" clId="{853A3950-CF98-4EAD-B0C6-7B83D7DACEB4}" dt="2024-10-15T15:08:27.036" v="11581" actId="208"/>
          <ac:cxnSpMkLst>
            <pc:docMk/>
            <pc:sldMk cId="2673333839" sldId="941"/>
            <ac:cxnSpMk id="80" creationId="{B508DA42-1340-8864-16D1-2C8B07B97BB0}"/>
          </ac:cxnSpMkLst>
        </pc:cxnChg>
        <pc:cxnChg chg="mod">
          <ac:chgData name="Sveva Francesca Zitelli" userId="6f5cf3d5-dcd2-465d-bc3f-a146971f84b3" providerId="ADAL" clId="{853A3950-CF98-4EAD-B0C6-7B83D7DACEB4}" dt="2024-10-15T15:08:27.036" v="11581" actId="208"/>
          <ac:cxnSpMkLst>
            <pc:docMk/>
            <pc:sldMk cId="2673333839" sldId="941"/>
            <ac:cxnSpMk id="81" creationId="{01FE2E60-223F-8E55-F9A5-C0EDD37A12BE}"/>
          </ac:cxnSpMkLst>
        </pc:cxnChg>
      </pc:sldChg>
      <pc:sldChg chg="addSp delSp modSp add mod">
        <pc:chgData name="Sveva Francesca Zitelli" userId="6f5cf3d5-dcd2-465d-bc3f-a146971f84b3" providerId="ADAL" clId="{853A3950-CF98-4EAD-B0C6-7B83D7DACEB4}" dt="2024-10-16T12:44:03.876" v="12950" actId="208"/>
        <pc:sldMkLst>
          <pc:docMk/>
          <pc:sldMk cId="2612681402" sldId="942"/>
        </pc:sldMkLst>
        <pc:spChg chg="mod">
          <ac:chgData name="Sveva Francesca Zitelli" userId="6f5cf3d5-dcd2-465d-bc3f-a146971f84b3" providerId="ADAL" clId="{853A3950-CF98-4EAD-B0C6-7B83D7DACEB4}" dt="2024-10-15T15:10:55.952" v="11718" actId="164"/>
          <ac:spMkLst>
            <pc:docMk/>
            <pc:sldMk cId="2612681402" sldId="942"/>
            <ac:spMk id="3" creationId="{6D40D0AF-4580-261F-43BC-DA12E135FAA2}"/>
          </ac:spMkLst>
        </pc:spChg>
        <pc:spChg chg="mod">
          <ac:chgData name="Sveva Francesca Zitelli" userId="6f5cf3d5-dcd2-465d-bc3f-a146971f84b3" providerId="ADAL" clId="{853A3950-CF98-4EAD-B0C6-7B83D7DACEB4}" dt="2024-10-15T15:47:10.825" v="11884"/>
          <ac:spMkLst>
            <pc:docMk/>
            <pc:sldMk cId="2612681402" sldId="942"/>
            <ac:spMk id="4" creationId="{9D82E07A-598A-B6BF-6E96-17159ABE0F4E}"/>
          </ac:spMkLst>
        </pc:spChg>
        <pc:spChg chg="mod">
          <ac:chgData name="Sveva Francesca Zitelli" userId="6f5cf3d5-dcd2-465d-bc3f-a146971f84b3" providerId="ADAL" clId="{853A3950-CF98-4EAD-B0C6-7B83D7DACEB4}" dt="2024-10-15T15:48:23.699" v="11893" actId="114"/>
          <ac:spMkLst>
            <pc:docMk/>
            <pc:sldMk cId="2612681402" sldId="942"/>
            <ac:spMk id="6" creationId="{E8CCDE36-D635-EA83-09D6-A10861FE8EEE}"/>
          </ac:spMkLst>
        </pc:spChg>
        <pc:spChg chg="mod">
          <ac:chgData name="Sveva Francesca Zitelli" userId="6f5cf3d5-dcd2-465d-bc3f-a146971f84b3" providerId="ADAL" clId="{853A3950-CF98-4EAD-B0C6-7B83D7DACEB4}" dt="2024-10-15T15:43:18.562" v="11844" actId="208"/>
          <ac:spMkLst>
            <pc:docMk/>
            <pc:sldMk cId="2612681402" sldId="942"/>
            <ac:spMk id="9" creationId="{4F6E9912-5668-810B-DCC3-6D4F87E3001F}"/>
          </ac:spMkLst>
        </pc:spChg>
        <pc:spChg chg="mod">
          <ac:chgData name="Sveva Francesca Zitelli" userId="6f5cf3d5-dcd2-465d-bc3f-a146971f84b3" providerId="ADAL" clId="{853A3950-CF98-4EAD-B0C6-7B83D7DACEB4}" dt="2024-10-15T15:43:18.562" v="11844" actId="208"/>
          <ac:spMkLst>
            <pc:docMk/>
            <pc:sldMk cId="2612681402" sldId="942"/>
            <ac:spMk id="10" creationId="{3EEB29A9-D89A-2132-C38F-B2115048A89F}"/>
          </ac:spMkLst>
        </pc:spChg>
        <pc:spChg chg="mod">
          <ac:chgData name="Sveva Francesca Zitelli" userId="6f5cf3d5-dcd2-465d-bc3f-a146971f84b3" providerId="ADAL" clId="{853A3950-CF98-4EAD-B0C6-7B83D7DACEB4}" dt="2024-10-15T15:44:54.534" v="11856" actId="20577"/>
          <ac:spMkLst>
            <pc:docMk/>
            <pc:sldMk cId="2612681402" sldId="942"/>
            <ac:spMk id="11" creationId="{0B4ED028-E7EE-EA4A-B895-AFDA82681B42}"/>
          </ac:spMkLst>
        </pc:spChg>
        <pc:spChg chg="mod">
          <ac:chgData name="Sveva Francesca Zitelli" userId="6f5cf3d5-dcd2-465d-bc3f-a146971f84b3" providerId="ADAL" clId="{853A3950-CF98-4EAD-B0C6-7B83D7DACEB4}" dt="2024-10-15T15:48:30.398" v="11894" actId="255"/>
          <ac:spMkLst>
            <pc:docMk/>
            <pc:sldMk cId="2612681402" sldId="942"/>
            <ac:spMk id="12" creationId="{A975B400-3D2D-432D-19AB-A8415772C084}"/>
          </ac:spMkLst>
        </pc:spChg>
        <pc:spChg chg="mod">
          <ac:chgData name="Sveva Francesca Zitelli" userId="6f5cf3d5-dcd2-465d-bc3f-a146971f84b3" providerId="ADAL" clId="{853A3950-CF98-4EAD-B0C6-7B83D7DACEB4}" dt="2024-10-15T15:49:46.435" v="11910" actId="113"/>
          <ac:spMkLst>
            <pc:docMk/>
            <pc:sldMk cId="2612681402" sldId="942"/>
            <ac:spMk id="14" creationId="{6FC1E337-7EE4-6BC3-03A6-FB59900BD2A5}"/>
          </ac:spMkLst>
        </pc:spChg>
        <pc:spChg chg="mod">
          <ac:chgData name="Sveva Francesca Zitelli" userId="6f5cf3d5-dcd2-465d-bc3f-a146971f84b3" providerId="ADAL" clId="{853A3950-CF98-4EAD-B0C6-7B83D7DACEB4}" dt="2024-10-15T15:46:31.801" v="11883" actId="20577"/>
          <ac:spMkLst>
            <pc:docMk/>
            <pc:sldMk cId="2612681402" sldId="942"/>
            <ac:spMk id="15" creationId="{343A249E-AFB9-6F8A-43DD-5CCA6CAF49F5}"/>
          </ac:spMkLst>
        </pc:spChg>
        <pc:spChg chg="mod">
          <ac:chgData name="Sveva Francesca Zitelli" userId="6f5cf3d5-dcd2-465d-bc3f-a146971f84b3" providerId="ADAL" clId="{853A3950-CF98-4EAD-B0C6-7B83D7DACEB4}" dt="2024-10-15T15:45:08.958" v="11857"/>
          <ac:spMkLst>
            <pc:docMk/>
            <pc:sldMk cId="2612681402" sldId="942"/>
            <ac:spMk id="21" creationId="{6F411D91-8B5D-8EEB-B693-2098B8CD0471}"/>
          </ac:spMkLst>
        </pc:spChg>
        <pc:spChg chg="mod">
          <ac:chgData name="Sveva Francesca Zitelli" userId="6f5cf3d5-dcd2-465d-bc3f-a146971f84b3" providerId="ADAL" clId="{853A3950-CF98-4EAD-B0C6-7B83D7DACEB4}" dt="2024-10-15T15:45:59.863" v="11875" actId="20577"/>
          <ac:spMkLst>
            <pc:docMk/>
            <pc:sldMk cId="2612681402" sldId="942"/>
            <ac:spMk id="24" creationId="{75D8664C-FE2C-0D58-F5DC-3A9FABCDA529}"/>
          </ac:spMkLst>
        </pc:spChg>
        <pc:spChg chg="mod">
          <ac:chgData name="Sveva Francesca Zitelli" userId="6f5cf3d5-dcd2-465d-bc3f-a146971f84b3" providerId="ADAL" clId="{853A3950-CF98-4EAD-B0C6-7B83D7DACEB4}" dt="2024-10-15T15:45:31.457" v="11869" actId="20577"/>
          <ac:spMkLst>
            <pc:docMk/>
            <pc:sldMk cId="2612681402" sldId="942"/>
            <ac:spMk id="25" creationId="{A3B19C23-BB23-038B-7962-52E5DC66CB71}"/>
          </ac:spMkLst>
        </pc:spChg>
        <pc:spChg chg="mod">
          <ac:chgData name="Sveva Francesca Zitelli" userId="6f5cf3d5-dcd2-465d-bc3f-a146971f84b3" providerId="ADAL" clId="{853A3950-CF98-4EAD-B0C6-7B83D7DACEB4}" dt="2024-10-15T15:46:13.235" v="11877" actId="20577"/>
          <ac:spMkLst>
            <pc:docMk/>
            <pc:sldMk cId="2612681402" sldId="942"/>
            <ac:spMk id="33" creationId="{42D26F34-2646-FA1D-1F2F-1F3675D4BD52}"/>
          </ac:spMkLst>
        </pc:spChg>
        <pc:spChg chg="mod">
          <ac:chgData name="Sveva Francesca Zitelli" userId="6f5cf3d5-dcd2-465d-bc3f-a146971f84b3" providerId="ADAL" clId="{853A3950-CF98-4EAD-B0C6-7B83D7DACEB4}" dt="2024-10-15T15:44:12.326" v="11849" actId="208"/>
          <ac:spMkLst>
            <pc:docMk/>
            <pc:sldMk cId="2612681402" sldId="942"/>
            <ac:spMk id="41" creationId="{00A4EFC3-1F89-208A-C374-AA3DB64E2FB1}"/>
          </ac:spMkLst>
        </pc:spChg>
        <pc:spChg chg="mod">
          <ac:chgData name="Sveva Francesca Zitelli" userId="6f5cf3d5-dcd2-465d-bc3f-a146971f84b3" providerId="ADAL" clId="{853A3950-CF98-4EAD-B0C6-7B83D7DACEB4}" dt="2024-10-15T15:49:16.391" v="11900" actId="20577"/>
          <ac:spMkLst>
            <pc:docMk/>
            <pc:sldMk cId="2612681402" sldId="942"/>
            <ac:spMk id="42" creationId="{7C52ACA1-A0C6-BE8F-17AE-B75120DDC09E}"/>
          </ac:spMkLst>
        </pc:spChg>
        <pc:spChg chg="mod">
          <ac:chgData name="Sveva Francesca Zitelli" userId="6f5cf3d5-dcd2-465d-bc3f-a146971f84b3" providerId="ADAL" clId="{853A3950-CF98-4EAD-B0C6-7B83D7DACEB4}" dt="2024-10-15T15:49:31.944" v="11906" actId="20577"/>
          <ac:spMkLst>
            <pc:docMk/>
            <pc:sldMk cId="2612681402" sldId="942"/>
            <ac:spMk id="43" creationId="{EB93F80A-F403-75BA-3F0D-6C3D5BB5ECC9}"/>
          </ac:spMkLst>
        </pc:spChg>
        <pc:spChg chg="mod">
          <ac:chgData name="Sveva Francesca Zitelli" userId="6f5cf3d5-dcd2-465d-bc3f-a146971f84b3" providerId="ADAL" clId="{853A3950-CF98-4EAD-B0C6-7B83D7DACEB4}" dt="2024-10-15T15:44:06.242" v="11848" actId="208"/>
          <ac:spMkLst>
            <pc:docMk/>
            <pc:sldMk cId="2612681402" sldId="942"/>
            <ac:spMk id="45" creationId="{141D82F1-33FA-145B-4AFB-92A0D9DDF156}"/>
          </ac:spMkLst>
        </pc:spChg>
        <pc:spChg chg="mod">
          <ac:chgData name="Sveva Francesca Zitelli" userId="6f5cf3d5-dcd2-465d-bc3f-a146971f84b3" providerId="ADAL" clId="{853A3950-CF98-4EAD-B0C6-7B83D7DACEB4}" dt="2024-10-16T12:44:03.876" v="12950" actId="208"/>
          <ac:spMkLst>
            <pc:docMk/>
            <pc:sldMk cId="2612681402" sldId="942"/>
            <ac:spMk id="47" creationId="{CDFF429B-216F-44E1-3572-17E88CF5558A}"/>
          </ac:spMkLst>
        </pc:spChg>
        <pc:spChg chg="mod">
          <ac:chgData name="Sveva Francesca Zitelli" userId="6f5cf3d5-dcd2-465d-bc3f-a146971f84b3" providerId="ADAL" clId="{853A3950-CF98-4EAD-B0C6-7B83D7DACEB4}" dt="2024-10-15T15:10:55.952" v="11718" actId="164"/>
          <ac:spMkLst>
            <pc:docMk/>
            <pc:sldMk cId="2612681402" sldId="942"/>
            <ac:spMk id="50" creationId="{468A8CFE-9D31-193D-038E-D4CC72288740}"/>
          </ac:spMkLst>
        </pc:spChg>
        <pc:spChg chg="mod">
          <ac:chgData name="Sveva Francesca Zitelli" userId="6f5cf3d5-dcd2-465d-bc3f-a146971f84b3" providerId="ADAL" clId="{853A3950-CF98-4EAD-B0C6-7B83D7DACEB4}" dt="2024-10-15T15:43:56.313" v="11847" actId="208"/>
          <ac:spMkLst>
            <pc:docMk/>
            <pc:sldMk cId="2612681402" sldId="942"/>
            <ac:spMk id="51" creationId="{732DD30B-B8E5-8380-8FD9-187A88319879}"/>
          </ac:spMkLst>
        </pc:spChg>
        <pc:spChg chg="mod">
          <ac:chgData name="Sveva Francesca Zitelli" userId="6f5cf3d5-dcd2-465d-bc3f-a146971f84b3" providerId="ADAL" clId="{853A3950-CF98-4EAD-B0C6-7B83D7DACEB4}" dt="2024-10-15T15:44:15.816" v="11850" actId="208"/>
          <ac:spMkLst>
            <pc:docMk/>
            <pc:sldMk cId="2612681402" sldId="942"/>
            <ac:spMk id="55" creationId="{7351C9E5-DA6D-C0A0-A66A-3E70816C1C1F}"/>
          </ac:spMkLst>
        </pc:spChg>
        <pc:spChg chg="mod">
          <ac:chgData name="Sveva Francesca Zitelli" userId="6f5cf3d5-dcd2-465d-bc3f-a146971f84b3" providerId="ADAL" clId="{853A3950-CF98-4EAD-B0C6-7B83D7DACEB4}" dt="2024-10-15T15:43:45.228" v="11846" actId="208"/>
          <ac:spMkLst>
            <pc:docMk/>
            <pc:sldMk cId="2612681402" sldId="942"/>
            <ac:spMk id="57" creationId="{051EEA8A-7AB8-34E9-1662-5DE3E0E7C999}"/>
          </ac:spMkLst>
        </pc:spChg>
        <pc:spChg chg="mod">
          <ac:chgData name="Sveva Francesca Zitelli" userId="6f5cf3d5-dcd2-465d-bc3f-a146971f84b3" providerId="ADAL" clId="{853A3950-CF98-4EAD-B0C6-7B83D7DACEB4}" dt="2024-10-15T15:09:57.565" v="11625" actId="20577"/>
          <ac:spMkLst>
            <pc:docMk/>
            <pc:sldMk cId="2612681402" sldId="942"/>
            <ac:spMk id="86" creationId="{46EFA72D-7321-2EDB-FF7D-76BE1CEB55C2}"/>
          </ac:spMkLst>
        </pc:spChg>
        <pc:grpChg chg="del">
          <ac:chgData name="Sveva Francesca Zitelli" userId="6f5cf3d5-dcd2-465d-bc3f-a146971f84b3" providerId="ADAL" clId="{853A3950-CF98-4EAD-B0C6-7B83D7DACEB4}" dt="2024-10-15T15:54:11.444" v="11973" actId="478"/>
          <ac:grpSpMkLst>
            <pc:docMk/>
            <pc:sldMk cId="2612681402" sldId="942"/>
            <ac:grpSpMk id="5" creationId="{D6F16A1C-9942-912C-7F53-A79281DEB1D2}"/>
          </ac:grpSpMkLst>
        </pc:grpChg>
        <pc:grpChg chg="mod">
          <ac:chgData name="Sveva Francesca Zitelli" userId="6f5cf3d5-dcd2-465d-bc3f-a146971f84b3" providerId="ADAL" clId="{853A3950-CF98-4EAD-B0C6-7B83D7DACEB4}" dt="2024-10-15T15:10:55.952" v="11718" actId="164"/>
          <ac:grpSpMkLst>
            <pc:docMk/>
            <pc:sldMk cId="2612681402" sldId="942"/>
            <ac:grpSpMk id="7" creationId="{F046AA08-0416-4D1C-15E8-0D80B8AAE822}"/>
          </ac:grpSpMkLst>
        </pc:grpChg>
        <pc:grpChg chg="add mod">
          <ac:chgData name="Sveva Francesca Zitelli" userId="6f5cf3d5-dcd2-465d-bc3f-a146971f84b3" providerId="ADAL" clId="{853A3950-CF98-4EAD-B0C6-7B83D7DACEB4}" dt="2024-10-15T15:10:29.244" v="11715" actId="1076"/>
          <ac:grpSpMkLst>
            <pc:docMk/>
            <pc:sldMk cId="2612681402" sldId="942"/>
            <ac:grpSpMk id="8" creationId="{03EA277D-26E6-0FDE-62D2-862FECA0B28F}"/>
          </ac:grpSpMkLst>
        </pc:grpChg>
        <pc:grpChg chg="mod">
          <ac:chgData name="Sveva Francesca Zitelli" userId="6f5cf3d5-dcd2-465d-bc3f-a146971f84b3" providerId="ADAL" clId="{853A3950-CF98-4EAD-B0C6-7B83D7DACEB4}" dt="2024-10-15T15:10:19.489" v="11670"/>
          <ac:grpSpMkLst>
            <pc:docMk/>
            <pc:sldMk cId="2612681402" sldId="942"/>
            <ac:grpSpMk id="13" creationId="{1B7F55F3-54BC-615A-0F97-088CABEE5328}"/>
          </ac:grpSpMkLst>
        </pc:grpChg>
        <pc:grpChg chg="mod">
          <ac:chgData name="Sveva Francesca Zitelli" userId="6f5cf3d5-dcd2-465d-bc3f-a146971f84b3" providerId="ADAL" clId="{853A3950-CF98-4EAD-B0C6-7B83D7DACEB4}" dt="2024-10-15T15:10:19.489" v="11670"/>
          <ac:grpSpMkLst>
            <pc:docMk/>
            <pc:sldMk cId="2612681402" sldId="942"/>
            <ac:grpSpMk id="16" creationId="{83680EB2-F3F9-6D3D-0362-626B65FBD297}"/>
          </ac:grpSpMkLst>
        </pc:grpChg>
        <pc:grpChg chg="mod">
          <ac:chgData name="Sveva Francesca Zitelli" userId="6f5cf3d5-dcd2-465d-bc3f-a146971f84b3" providerId="ADAL" clId="{853A3950-CF98-4EAD-B0C6-7B83D7DACEB4}" dt="2024-10-15T15:10:19.489" v="11670"/>
          <ac:grpSpMkLst>
            <pc:docMk/>
            <pc:sldMk cId="2612681402" sldId="942"/>
            <ac:grpSpMk id="20" creationId="{27BE32E2-F161-5013-6747-DC1AC09385A8}"/>
          </ac:grpSpMkLst>
        </pc:grpChg>
        <pc:grpChg chg="mod">
          <ac:chgData name="Sveva Francesca Zitelli" userId="6f5cf3d5-dcd2-465d-bc3f-a146971f84b3" providerId="ADAL" clId="{853A3950-CF98-4EAD-B0C6-7B83D7DACEB4}" dt="2024-10-15T15:10:19.489" v="11670"/>
          <ac:grpSpMkLst>
            <pc:docMk/>
            <pc:sldMk cId="2612681402" sldId="942"/>
            <ac:grpSpMk id="23" creationId="{9EB34D2D-C9FA-CDC2-C209-F0B0F33FC474}"/>
          </ac:grpSpMkLst>
        </pc:grpChg>
        <pc:grpChg chg="mod">
          <ac:chgData name="Sveva Francesca Zitelli" userId="6f5cf3d5-dcd2-465d-bc3f-a146971f84b3" providerId="ADAL" clId="{853A3950-CF98-4EAD-B0C6-7B83D7DACEB4}" dt="2024-10-15T15:10:19.489" v="11670"/>
          <ac:grpSpMkLst>
            <pc:docMk/>
            <pc:sldMk cId="2612681402" sldId="942"/>
            <ac:grpSpMk id="26" creationId="{8F124B02-25A4-3665-7425-C7A89E38AEAF}"/>
          </ac:grpSpMkLst>
        </pc:grpChg>
        <pc:grpChg chg="mod">
          <ac:chgData name="Sveva Francesca Zitelli" userId="6f5cf3d5-dcd2-465d-bc3f-a146971f84b3" providerId="ADAL" clId="{853A3950-CF98-4EAD-B0C6-7B83D7DACEB4}" dt="2024-10-15T15:10:55.952" v="11718" actId="164"/>
          <ac:grpSpMkLst>
            <pc:docMk/>
            <pc:sldMk cId="2612681402" sldId="942"/>
            <ac:grpSpMk id="36" creationId="{C1CAE098-838C-F18C-C3F3-690A872F9375}"/>
          </ac:grpSpMkLst>
        </pc:grpChg>
        <pc:grpChg chg="mod">
          <ac:chgData name="Sveva Francesca Zitelli" userId="6f5cf3d5-dcd2-465d-bc3f-a146971f84b3" providerId="ADAL" clId="{853A3950-CF98-4EAD-B0C6-7B83D7DACEB4}" dt="2024-10-15T15:10:55.952" v="11718" actId="164"/>
          <ac:grpSpMkLst>
            <pc:docMk/>
            <pc:sldMk cId="2612681402" sldId="942"/>
            <ac:grpSpMk id="38" creationId="{3146C9AC-3C16-283D-7B8A-5B9C62D2FDA8}"/>
          </ac:grpSpMkLst>
        </pc:grpChg>
        <pc:grpChg chg="mod">
          <ac:chgData name="Sveva Francesca Zitelli" userId="6f5cf3d5-dcd2-465d-bc3f-a146971f84b3" providerId="ADAL" clId="{853A3950-CF98-4EAD-B0C6-7B83D7DACEB4}" dt="2024-10-15T15:10:55.952" v="11718" actId="164"/>
          <ac:grpSpMkLst>
            <pc:docMk/>
            <pc:sldMk cId="2612681402" sldId="942"/>
            <ac:grpSpMk id="39" creationId="{F854A3CB-5EA1-513E-F179-EAA68721546B}"/>
          </ac:grpSpMkLst>
        </pc:grpChg>
        <pc:grpChg chg="del mod">
          <ac:chgData name="Sveva Francesca Zitelli" userId="6f5cf3d5-dcd2-465d-bc3f-a146971f84b3" providerId="ADAL" clId="{853A3950-CF98-4EAD-B0C6-7B83D7DACEB4}" dt="2024-10-15T15:53:38.053" v="11957" actId="478"/>
          <ac:grpSpMkLst>
            <pc:docMk/>
            <pc:sldMk cId="2612681402" sldId="942"/>
            <ac:grpSpMk id="48" creationId="{276AA37E-EDDB-F255-5A28-475417E17BED}"/>
          </ac:grpSpMkLst>
        </pc:grpChg>
        <pc:grpChg chg="mod">
          <ac:chgData name="Sveva Francesca Zitelli" userId="6f5cf3d5-dcd2-465d-bc3f-a146971f84b3" providerId="ADAL" clId="{853A3950-CF98-4EAD-B0C6-7B83D7DACEB4}" dt="2024-10-15T15:10:55.952" v="11718" actId="164"/>
          <ac:grpSpMkLst>
            <pc:docMk/>
            <pc:sldMk cId="2612681402" sldId="942"/>
            <ac:grpSpMk id="49" creationId="{63C73287-5D79-17DE-34F4-B1589E9C904D}"/>
          </ac:grpSpMkLst>
        </pc:grpChg>
        <pc:grpChg chg="add mod">
          <ac:chgData name="Sveva Francesca Zitelli" userId="6f5cf3d5-dcd2-465d-bc3f-a146971f84b3" providerId="ADAL" clId="{853A3950-CF98-4EAD-B0C6-7B83D7DACEB4}" dt="2024-10-15T15:11:24.287" v="11728" actId="1036"/>
          <ac:grpSpMkLst>
            <pc:docMk/>
            <pc:sldMk cId="2612681402" sldId="942"/>
            <ac:grpSpMk id="59" creationId="{FB16FF44-BEB5-2C5F-6515-B793083E257E}"/>
          </ac:grpSpMkLst>
        </pc:grpChg>
        <pc:grpChg chg="del">
          <ac:chgData name="Sveva Francesca Zitelli" userId="6f5cf3d5-dcd2-465d-bc3f-a146971f84b3" providerId="ADAL" clId="{853A3950-CF98-4EAD-B0C6-7B83D7DACEB4}" dt="2024-10-15T15:10:01.365" v="11626" actId="478"/>
          <ac:grpSpMkLst>
            <pc:docMk/>
            <pc:sldMk cId="2612681402" sldId="942"/>
            <ac:grpSpMk id="66" creationId="{761C7CFD-BD25-0CCA-8761-C71EAA1CA23B}"/>
          </ac:grpSpMkLst>
        </pc:grpChg>
        <pc:picChg chg="del">
          <ac:chgData name="Sveva Francesca Zitelli" userId="6f5cf3d5-dcd2-465d-bc3f-a146971f84b3" providerId="ADAL" clId="{853A3950-CF98-4EAD-B0C6-7B83D7DACEB4}" dt="2024-10-15T15:54:11.444" v="11973" actId="478"/>
          <ac:picMkLst>
            <pc:docMk/>
            <pc:sldMk cId="2612681402" sldId="942"/>
            <ac:picMk id="18" creationId="{C42F5A7B-784F-A696-D25C-6BC3DB8BBE25}"/>
          </ac:picMkLst>
        </pc:picChg>
        <pc:picChg chg="mod">
          <ac:chgData name="Sveva Francesca Zitelli" userId="6f5cf3d5-dcd2-465d-bc3f-a146971f84b3" providerId="ADAL" clId="{853A3950-CF98-4EAD-B0C6-7B83D7DACEB4}" dt="2024-10-15T15:10:19.489" v="11670"/>
          <ac:picMkLst>
            <pc:docMk/>
            <pc:sldMk cId="2612681402" sldId="942"/>
            <ac:picMk id="44" creationId="{DC7629D9-0D5A-6859-F192-BE930E0D9979}"/>
          </ac:picMkLst>
        </pc:picChg>
        <pc:picChg chg="mod">
          <ac:chgData name="Sveva Francesca Zitelli" userId="6f5cf3d5-dcd2-465d-bc3f-a146971f84b3" providerId="ADAL" clId="{853A3950-CF98-4EAD-B0C6-7B83D7DACEB4}" dt="2024-10-15T15:10:19.489" v="11670"/>
          <ac:picMkLst>
            <pc:docMk/>
            <pc:sldMk cId="2612681402" sldId="942"/>
            <ac:picMk id="46" creationId="{8FE85CDC-2344-0B35-358D-2EE8D141BE11}"/>
          </ac:picMkLst>
        </pc:picChg>
        <pc:picChg chg="del mod">
          <ac:chgData name="Sveva Francesca Zitelli" userId="6f5cf3d5-dcd2-465d-bc3f-a146971f84b3" providerId="ADAL" clId="{853A3950-CF98-4EAD-B0C6-7B83D7DACEB4}" dt="2024-10-15T15:53:38.053" v="11957" actId="478"/>
          <ac:picMkLst>
            <pc:docMk/>
            <pc:sldMk cId="2612681402" sldId="942"/>
            <ac:picMk id="53" creationId="{F97B73E0-A0D7-2AC4-1FBA-E85B0DCD0772}"/>
          </ac:picMkLst>
        </pc:picChg>
        <pc:picChg chg="mod">
          <ac:chgData name="Sveva Francesca Zitelli" userId="6f5cf3d5-dcd2-465d-bc3f-a146971f84b3" providerId="ADAL" clId="{853A3950-CF98-4EAD-B0C6-7B83D7DACEB4}" dt="2024-10-15T15:10:19.489" v="11670"/>
          <ac:picMkLst>
            <pc:docMk/>
            <pc:sldMk cId="2612681402" sldId="942"/>
            <ac:picMk id="56" creationId="{A75B4B31-2AFE-C83D-976D-039A29686B50}"/>
          </ac:picMkLst>
        </pc:picChg>
        <pc:picChg chg="mod">
          <ac:chgData name="Sveva Francesca Zitelli" userId="6f5cf3d5-dcd2-465d-bc3f-a146971f84b3" providerId="ADAL" clId="{853A3950-CF98-4EAD-B0C6-7B83D7DACEB4}" dt="2024-10-15T15:10:19.489" v="11670"/>
          <ac:picMkLst>
            <pc:docMk/>
            <pc:sldMk cId="2612681402" sldId="942"/>
            <ac:picMk id="58" creationId="{95CB3707-E7D5-9E52-7907-50798F7F625B}"/>
          </ac:picMkLst>
        </pc:picChg>
        <pc:picChg chg="add mod">
          <ac:chgData name="Sveva Francesca Zitelli" userId="6f5cf3d5-dcd2-465d-bc3f-a146971f84b3" providerId="ADAL" clId="{853A3950-CF98-4EAD-B0C6-7B83D7DACEB4}" dt="2024-10-15T15:53:51.845" v="11972" actId="1036"/>
          <ac:picMkLst>
            <pc:docMk/>
            <pc:sldMk cId="2612681402" sldId="942"/>
            <ac:picMk id="60" creationId="{74452D78-428B-B387-D188-CC35132323C9}"/>
          </ac:picMkLst>
        </pc:picChg>
        <pc:picChg chg="add mod">
          <ac:chgData name="Sveva Francesca Zitelli" userId="6f5cf3d5-dcd2-465d-bc3f-a146971f84b3" providerId="ADAL" clId="{853A3950-CF98-4EAD-B0C6-7B83D7DACEB4}" dt="2024-10-15T15:54:23.734" v="11982" actId="14100"/>
          <ac:picMkLst>
            <pc:docMk/>
            <pc:sldMk cId="2612681402" sldId="942"/>
            <ac:picMk id="61" creationId="{F4AB7B35-7A34-C2BE-4337-8B6EEA34D738}"/>
          </ac:picMkLst>
        </pc:picChg>
        <pc:cxnChg chg="mod">
          <ac:chgData name="Sveva Francesca Zitelli" userId="6f5cf3d5-dcd2-465d-bc3f-a146971f84b3" providerId="ADAL" clId="{853A3950-CF98-4EAD-B0C6-7B83D7DACEB4}" dt="2024-10-15T15:43:18.562" v="11844" actId="208"/>
          <ac:cxnSpMkLst>
            <pc:docMk/>
            <pc:sldMk cId="2612681402" sldId="942"/>
            <ac:cxnSpMk id="37" creationId="{4B86815A-0D50-2E4A-FFD1-5A98FB4F5265}"/>
          </ac:cxnSpMkLst>
        </pc:cxnChg>
        <pc:cxnChg chg="mod">
          <ac:chgData name="Sveva Francesca Zitelli" userId="6f5cf3d5-dcd2-465d-bc3f-a146971f84b3" providerId="ADAL" clId="{853A3950-CF98-4EAD-B0C6-7B83D7DACEB4}" dt="2024-10-15T15:43:18.562" v="11844" actId="208"/>
          <ac:cxnSpMkLst>
            <pc:docMk/>
            <pc:sldMk cId="2612681402" sldId="942"/>
            <ac:cxnSpMk id="40" creationId="{0D567033-F711-6847-587D-2CD485C0C4A1}"/>
          </ac:cxnSpMkLst>
        </pc:cxnChg>
        <pc:cxnChg chg="mod">
          <ac:chgData name="Sveva Francesca Zitelli" userId="6f5cf3d5-dcd2-465d-bc3f-a146971f84b3" providerId="ADAL" clId="{853A3950-CF98-4EAD-B0C6-7B83D7DACEB4}" dt="2024-10-15T15:10:55.952" v="11718" actId="164"/>
          <ac:cxnSpMkLst>
            <pc:docMk/>
            <pc:sldMk cId="2612681402" sldId="942"/>
            <ac:cxnSpMk id="52" creationId="{A1F17879-096B-FE36-3FF4-4A6A8AFB060B}"/>
          </ac:cxnSpMkLst>
        </pc:cxnChg>
        <pc:cxnChg chg="mod">
          <ac:chgData name="Sveva Francesca Zitelli" userId="6f5cf3d5-dcd2-465d-bc3f-a146971f84b3" providerId="ADAL" clId="{853A3950-CF98-4EAD-B0C6-7B83D7DACEB4}" dt="2024-10-15T15:10:55.952" v="11718" actId="164"/>
          <ac:cxnSpMkLst>
            <pc:docMk/>
            <pc:sldMk cId="2612681402" sldId="942"/>
            <ac:cxnSpMk id="54" creationId="{E680C5D3-4DA2-AC53-ED07-544182074E47}"/>
          </ac:cxnSpMkLst>
        </pc:cxnChg>
      </pc:sldChg>
      <pc:sldChg chg="addSp delSp modSp add mod">
        <pc:chgData name="Sveva Francesca Zitelli" userId="6f5cf3d5-dcd2-465d-bc3f-a146971f84b3" providerId="ADAL" clId="{853A3950-CF98-4EAD-B0C6-7B83D7DACEB4}" dt="2024-10-15T15:57:18.981" v="12023" actId="1038"/>
        <pc:sldMkLst>
          <pc:docMk/>
          <pc:sldMk cId="751939161" sldId="943"/>
        </pc:sldMkLst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3" creationId="{6D40D0AF-4580-261F-43BC-DA12E135FAA2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4" creationId="{9D82E07A-598A-B6BF-6E96-17159ABE0F4E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6" creationId="{E8CCDE36-D635-EA83-09D6-A10861FE8EEE}"/>
          </ac:spMkLst>
        </pc:spChg>
        <pc:spChg chg="mod">
          <ac:chgData name="Sveva Francesca Zitelli" userId="6f5cf3d5-dcd2-465d-bc3f-a146971f84b3" providerId="ADAL" clId="{853A3950-CF98-4EAD-B0C6-7B83D7DACEB4}" dt="2024-10-15T15:56:57.959" v="12020" actId="12788"/>
          <ac:spMkLst>
            <pc:docMk/>
            <pc:sldMk cId="751939161" sldId="943"/>
            <ac:spMk id="9" creationId="{83EBCB3F-60E3-AF59-0100-1AE8D54D469F}"/>
          </ac:spMkLst>
        </pc:spChg>
        <pc:spChg chg="mod">
          <ac:chgData name="Sveva Francesca Zitelli" userId="6f5cf3d5-dcd2-465d-bc3f-a146971f84b3" providerId="ADAL" clId="{853A3950-CF98-4EAD-B0C6-7B83D7DACEB4}" dt="2024-10-15T15:55:47.670" v="11984"/>
          <ac:spMkLst>
            <pc:docMk/>
            <pc:sldMk cId="751939161" sldId="943"/>
            <ac:spMk id="10" creationId="{2C3692B9-1D03-7FDC-CBEB-8A25D91F011E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12" creationId="{A975B400-3D2D-432D-19AB-A8415772C084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14" creationId="{6FC1E337-7EE4-6BC3-03A6-FB59900BD2A5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42" creationId="{7C52ACA1-A0C6-BE8F-17AE-B75120DDC09E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43" creationId="{EB93F80A-F403-75BA-3F0D-6C3D5BB5ECC9}"/>
          </ac:spMkLst>
        </pc:spChg>
        <pc:spChg chg="add del">
          <ac:chgData name="Sveva Francesca Zitelli" userId="6f5cf3d5-dcd2-465d-bc3f-a146971f84b3" providerId="ADAL" clId="{853A3950-CF98-4EAD-B0C6-7B83D7DACEB4}" dt="2024-10-15T15:11:40.088" v="11731" actId="478"/>
          <ac:spMkLst>
            <pc:docMk/>
            <pc:sldMk cId="751939161" sldId="943"/>
            <ac:spMk id="50" creationId="{468A8CFE-9D31-193D-038E-D4CC72288740}"/>
          </ac:spMkLst>
        </pc:spChg>
        <pc:spChg chg="mod">
          <ac:chgData name="Sveva Francesca Zitelli" userId="6f5cf3d5-dcd2-465d-bc3f-a146971f84b3" providerId="ADAL" clId="{853A3950-CF98-4EAD-B0C6-7B83D7DACEB4}" dt="2024-10-15T15:50:21.796" v="11916" actId="20577"/>
          <ac:spMkLst>
            <pc:docMk/>
            <pc:sldMk cId="751939161" sldId="943"/>
            <ac:spMk id="69" creationId="{C7D5373A-5937-A853-AC2F-E7461F6BEEAE}"/>
          </ac:spMkLst>
        </pc:spChg>
        <pc:spChg chg="mod">
          <ac:chgData name="Sveva Francesca Zitelli" userId="6f5cf3d5-dcd2-465d-bc3f-a146971f84b3" providerId="ADAL" clId="{853A3950-CF98-4EAD-B0C6-7B83D7DACEB4}" dt="2024-10-15T15:51:55.292" v="11943" actId="20577"/>
          <ac:spMkLst>
            <pc:docMk/>
            <pc:sldMk cId="751939161" sldId="943"/>
            <ac:spMk id="71" creationId="{A0310FA8-E2C4-D344-EDC2-F33C31718FFF}"/>
          </ac:spMkLst>
        </pc:spChg>
        <pc:spChg chg="mod">
          <ac:chgData name="Sveva Francesca Zitelli" userId="6f5cf3d5-dcd2-465d-bc3f-a146971f84b3" providerId="ADAL" clId="{853A3950-CF98-4EAD-B0C6-7B83D7DACEB4}" dt="2024-10-15T15:50:57.637" v="11922" actId="20577"/>
          <ac:spMkLst>
            <pc:docMk/>
            <pc:sldMk cId="751939161" sldId="943"/>
            <ac:spMk id="74" creationId="{EC0ECB00-6D85-F7F8-ED75-B374B4E32D1B}"/>
          </ac:spMkLst>
        </pc:spChg>
        <pc:spChg chg="mod">
          <ac:chgData name="Sveva Francesca Zitelli" userId="6f5cf3d5-dcd2-465d-bc3f-a146971f84b3" providerId="ADAL" clId="{853A3950-CF98-4EAD-B0C6-7B83D7DACEB4}" dt="2024-10-15T15:51:29.876" v="11934" actId="20577"/>
          <ac:spMkLst>
            <pc:docMk/>
            <pc:sldMk cId="751939161" sldId="943"/>
            <ac:spMk id="76" creationId="{AD68EC4A-FE8E-6027-75A5-6735B1B9CF43}"/>
          </ac:spMkLst>
        </pc:spChg>
        <pc:spChg chg="mod">
          <ac:chgData name="Sveva Francesca Zitelli" userId="6f5cf3d5-dcd2-465d-bc3f-a146971f84b3" providerId="ADAL" clId="{853A3950-CF98-4EAD-B0C6-7B83D7DACEB4}" dt="2024-10-15T15:51:13.978" v="11928" actId="20577"/>
          <ac:spMkLst>
            <pc:docMk/>
            <pc:sldMk cId="751939161" sldId="943"/>
            <ac:spMk id="77" creationId="{7F20BC9E-4DB6-5524-C4F5-640CF750B549}"/>
          </ac:spMkLst>
        </pc:spChg>
        <pc:spChg chg="mod">
          <ac:chgData name="Sveva Francesca Zitelli" userId="6f5cf3d5-dcd2-465d-bc3f-a146971f84b3" providerId="ADAL" clId="{853A3950-CF98-4EAD-B0C6-7B83D7DACEB4}" dt="2024-10-15T15:51:45.013" v="11940" actId="20577"/>
          <ac:spMkLst>
            <pc:docMk/>
            <pc:sldMk cId="751939161" sldId="943"/>
            <ac:spMk id="79" creationId="{EB001424-A391-64E2-87B4-6FD041475192}"/>
          </ac:spMkLst>
        </pc:spChg>
        <pc:grpChg chg="add del">
          <ac:chgData name="Sveva Francesca Zitelli" userId="6f5cf3d5-dcd2-465d-bc3f-a146971f84b3" providerId="ADAL" clId="{853A3950-CF98-4EAD-B0C6-7B83D7DACEB4}" dt="2024-10-15T15:11:40.088" v="11731" actId="478"/>
          <ac:grpSpMkLst>
            <pc:docMk/>
            <pc:sldMk cId="751939161" sldId="943"/>
            <ac:grpSpMk id="7" creationId="{F046AA08-0416-4D1C-15E8-0D80B8AAE822}"/>
          </ac:grpSpMkLst>
        </pc:grpChg>
        <pc:grpChg chg="add mod">
          <ac:chgData name="Sveva Francesca Zitelli" userId="6f5cf3d5-dcd2-465d-bc3f-a146971f84b3" providerId="ADAL" clId="{853A3950-CF98-4EAD-B0C6-7B83D7DACEB4}" dt="2024-10-15T15:57:18.981" v="12023" actId="1038"/>
          <ac:grpSpMkLst>
            <pc:docMk/>
            <pc:sldMk cId="751939161" sldId="943"/>
            <ac:grpSpMk id="8" creationId="{C214F7F3-126A-FF15-E8A3-356E810C7CD3}"/>
          </ac:grpSpMkLst>
        </pc:grpChg>
        <pc:grpChg chg="add del">
          <ac:chgData name="Sveva Francesca Zitelli" userId="6f5cf3d5-dcd2-465d-bc3f-a146971f84b3" providerId="ADAL" clId="{853A3950-CF98-4EAD-B0C6-7B83D7DACEB4}" dt="2024-10-15T15:11:40.088" v="11731" actId="478"/>
          <ac:grpSpMkLst>
            <pc:docMk/>
            <pc:sldMk cId="751939161" sldId="943"/>
            <ac:grpSpMk id="36" creationId="{C1CAE098-838C-F18C-C3F3-690A872F9375}"/>
          </ac:grpSpMkLst>
        </pc:grpChg>
        <pc:grpChg chg="add del">
          <ac:chgData name="Sveva Francesca Zitelli" userId="6f5cf3d5-dcd2-465d-bc3f-a146971f84b3" providerId="ADAL" clId="{853A3950-CF98-4EAD-B0C6-7B83D7DACEB4}" dt="2024-10-15T15:11:40.088" v="11731" actId="478"/>
          <ac:grpSpMkLst>
            <pc:docMk/>
            <pc:sldMk cId="751939161" sldId="943"/>
            <ac:grpSpMk id="38" creationId="{3146C9AC-3C16-283D-7B8A-5B9C62D2FDA8}"/>
          </ac:grpSpMkLst>
        </pc:grpChg>
        <pc:grpChg chg="add del">
          <ac:chgData name="Sveva Francesca Zitelli" userId="6f5cf3d5-dcd2-465d-bc3f-a146971f84b3" providerId="ADAL" clId="{853A3950-CF98-4EAD-B0C6-7B83D7DACEB4}" dt="2024-10-15T15:11:40.088" v="11731" actId="478"/>
          <ac:grpSpMkLst>
            <pc:docMk/>
            <pc:sldMk cId="751939161" sldId="943"/>
            <ac:grpSpMk id="39" creationId="{F854A3CB-5EA1-513E-F179-EAA68721546B}"/>
          </ac:grpSpMkLst>
        </pc:grpChg>
        <pc:grpChg chg="add del">
          <ac:chgData name="Sveva Francesca Zitelli" userId="6f5cf3d5-dcd2-465d-bc3f-a146971f84b3" providerId="ADAL" clId="{853A3950-CF98-4EAD-B0C6-7B83D7DACEB4}" dt="2024-10-15T15:11:40.088" v="11731" actId="478"/>
          <ac:grpSpMkLst>
            <pc:docMk/>
            <pc:sldMk cId="751939161" sldId="943"/>
            <ac:grpSpMk id="49" creationId="{63C73287-5D79-17DE-34F4-B1589E9C904D}"/>
          </ac:grpSpMkLst>
        </pc:grpChg>
        <pc:grpChg chg="mod">
          <ac:chgData name="Sveva Francesca Zitelli" userId="6f5cf3d5-dcd2-465d-bc3f-a146971f84b3" providerId="ADAL" clId="{853A3950-CF98-4EAD-B0C6-7B83D7DACEB4}" dt="2024-10-15T15:11:44.901" v="11763" actId="1035"/>
          <ac:grpSpMkLst>
            <pc:docMk/>
            <pc:sldMk cId="751939161" sldId="943"/>
            <ac:grpSpMk id="66" creationId="{761C7CFD-BD25-0CCA-8761-C71EAA1CA23B}"/>
          </ac:grpSpMkLst>
        </pc:grpChg>
        <pc:grpChg chg="del">
          <ac:chgData name="Sveva Francesca Zitelli" userId="6f5cf3d5-dcd2-465d-bc3f-a146971f84b3" providerId="ADAL" clId="{853A3950-CF98-4EAD-B0C6-7B83D7DACEB4}" dt="2024-10-15T15:55:38.307" v="11983" actId="478"/>
          <ac:grpSpMkLst>
            <pc:docMk/>
            <pc:sldMk cId="751939161" sldId="943"/>
            <ac:grpSpMk id="87" creationId="{D4137B3D-0CF0-F4FD-3BCA-17F9D1A0F529}"/>
          </ac:grpSpMkLst>
        </pc:grpChg>
        <pc:picChg chg="del">
          <ac:chgData name="Sveva Francesca Zitelli" userId="6f5cf3d5-dcd2-465d-bc3f-a146971f84b3" providerId="ADAL" clId="{853A3950-CF98-4EAD-B0C6-7B83D7DACEB4}" dt="2024-10-15T15:55:38.307" v="11983" actId="478"/>
          <ac:picMkLst>
            <pc:docMk/>
            <pc:sldMk cId="751939161" sldId="943"/>
            <ac:picMk id="89" creationId="{29249EC9-4E4E-8C37-8096-A5F51A1F93D4}"/>
          </ac:picMkLst>
        </pc:picChg>
        <pc:cxnChg chg="add del">
          <ac:chgData name="Sveva Francesca Zitelli" userId="6f5cf3d5-dcd2-465d-bc3f-a146971f84b3" providerId="ADAL" clId="{853A3950-CF98-4EAD-B0C6-7B83D7DACEB4}" dt="2024-10-15T15:11:40.088" v="11731" actId="478"/>
          <ac:cxnSpMkLst>
            <pc:docMk/>
            <pc:sldMk cId="751939161" sldId="943"/>
            <ac:cxnSpMk id="52" creationId="{A1F17879-096B-FE36-3FF4-4A6A8AFB060B}"/>
          </ac:cxnSpMkLst>
        </pc:cxnChg>
        <pc:cxnChg chg="add del">
          <ac:chgData name="Sveva Francesca Zitelli" userId="6f5cf3d5-dcd2-465d-bc3f-a146971f84b3" providerId="ADAL" clId="{853A3950-CF98-4EAD-B0C6-7B83D7DACEB4}" dt="2024-10-15T15:11:40.088" v="11731" actId="478"/>
          <ac:cxnSpMkLst>
            <pc:docMk/>
            <pc:sldMk cId="751939161" sldId="943"/>
            <ac:cxnSpMk id="54" creationId="{E680C5D3-4DA2-AC53-ED07-544182074E47}"/>
          </ac:cxnSpMkLst>
        </pc:cxnChg>
      </pc:sldChg>
      <pc:sldChg chg="addSp delSp modSp add del mod ord">
        <pc:chgData name="Sveva Francesca Zitelli" userId="6f5cf3d5-dcd2-465d-bc3f-a146971f84b3" providerId="ADAL" clId="{853A3950-CF98-4EAD-B0C6-7B83D7DACEB4}" dt="2024-10-16T13:02:28.075" v="13433" actId="2696"/>
        <pc:sldMkLst>
          <pc:docMk/>
          <pc:sldMk cId="1143752746" sldId="945"/>
        </pc:sldMkLst>
        <pc:spChg chg="add mod">
          <ac:chgData name="Sveva Francesca Zitelli" userId="6f5cf3d5-dcd2-465d-bc3f-a146971f84b3" providerId="ADAL" clId="{853A3950-CF98-4EAD-B0C6-7B83D7DACEB4}" dt="2024-10-16T12:59:33.820" v="13321" actId="14100"/>
          <ac:spMkLst>
            <pc:docMk/>
            <pc:sldMk cId="1143752746" sldId="945"/>
            <ac:spMk id="3" creationId="{15F749BE-F3BC-0813-C6F1-29921FF67F6C}"/>
          </ac:spMkLst>
        </pc:spChg>
        <pc:spChg chg="add mod ord">
          <ac:chgData name="Sveva Francesca Zitelli" userId="6f5cf3d5-dcd2-465d-bc3f-a146971f84b3" providerId="ADAL" clId="{853A3950-CF98-4EAD-B0C6-7B83D7DACEB4}" dt="2024-10-16T12:55:06.838" v="13283" actId="1036"/>
          <ac:spMkLst>
            <pc:docMk/>
            <pc:sldMk cId="1143752746" sldId="945"/>
            <ac:spMk id="4" creationId="{DF5AEB3B-FE3A-4EC7-440D-B82C2B230AED}"/>
          </ac:spMkLst>
        </pc:spChg>
        <pc:spChg chg="mod">
          <ac:chgData name="Sveva Francesca Zitelli" userId="6f5cf3d5-dcd2-465d-bc3f-a146971f84b3" providerId="ADAL" clId="{853A3950-CF98-4EAD-B0C6-7B83D7DACEB4}" dt="2024-10-16T12:56:13.320" v="13299" actId="14100"/>
          <ac:spMkLst>
            <pc:docMk/>
            <pc:sldMk cId="1143752746" sldId="945"/>
            <ac:spMk id="6" creationId="{9083777D-E51A-9EA0-E939-8D88147EA788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0" creationId="{799931C8-C118-92B9-57B5-ADAFE003E132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1" creationId="{29EE996F-604D-A176-C407-8900BE507F99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3" creationId="{2191DD46-4A05-AAB2-7604-E2D399DC36D3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5" creationId="{146CFED8-F882-F7C7-1BE4-2BB29F5BD6D2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6" creationId="{1D054E79-56C5-89AB-64F8-5C8EAF6F0158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7" creationId="{F03D2B3F-867F-2D26-B3BD-2D16173E7A5A}"/>
          </ac:spMkLst>
        </pc:spChg>
        <pc:spChg chg="mod">
          <ac:chgData name="Sveva Francesca Zitelli" userId="6f5cf3d5-dcd2-465d-bc3f-a146971f84b3" providerId="ADAL" clId="{853A3950-CF98-4EAD-B0C6-7B83D7DACEB4}" dt="2024-10-16T09:15:04.612" v="12322"/>
          <ac:spMkLst>
            <pc:docMk/>
            <pc:sldMk cId="1143752746" sldId="945"/>
            <ac:spMk id="18" creationId="{E93FA6F4-4A3C-0188-D468-6F1EEC250CC0}"/>
          </ac:spMkLst>
        </pc:spChg>
        <pc:spChg chg="add del mod">
          <ac:chgData name="Sveva Francesca Zitelli" userId="6f5cf3d5-dcd2-465d-bc3f-a146971f84b3" providerId="ADAL" clId="{853A3950-CF98-4EAD-B0C6-7B83D7DACEB4}" dt="2024-10-16T09:19:22.633" v="12422" actId="478"/>
          <ac:spMkLst>
            <pc:docMk/>
            <pc:sldMk cId="1143752746" sldId="945"/>
            <ac:spMk id="19" creationId="{11F7BE61-1152-72D0-558D-567DDEC67015}"/>
          </ac:spMkLst>
        </pc:spChg>
        <pc:spChg chg="add del mod">
          <ac:chgData name="Sveva Francesca Zitelli" userId="6f5cf3d5-dcd2-465d-bc3f-a146971f84b3" providerId="ADAL" clId="{853A3950-CF98-4EAD-B0C6-7B83D7DACEB4}" dt="2024-10-16T09:19:22.633" v="12422" actId="478"/>
          <ac:spMkLst>
            <pc:docMk/>
            <pc:sldMk cId="1143752746" sldId="945"/>
            <ac:spMk id="20" creationId="{92EAE5DD-0B4B-B285-BBD1-F591CB0F72C4}"/>
          </ac:spMkLst>
        </pc:spChg>
        <pc:spChg chg="mod">
          <ac:chgData name="Sveva Francesca Zitelli" userId="6f5cf3d5-dcd2-465d-bc3f-a146971f84b3" providerId="ADAL" clId="{853A3950-CF98-4EAD-B0C6-7B83D7DACEB4}" dt="2024-10-16T09:18:53.468" v="12350"/>
          <ac:spMkLst>
            <pc:docMk/>
            <pc:sldMk cId="1143752746" sldId="945"/>
            <ac:spMk id="22" creationId="{A4033672-3DCF-1B58-3340-8280AB510BB0}"/>
          </ac:spMkLst>
        </pc:spChg>
        <pc:spChg chg="mod">
          <ac:chgData name="Sveva Francesca Zitelli" userId="6f5cf3d5-dcd2-465d-bc3f-a146971f84b3" providerId="ADAL" clId="{853A3950-CF98-4EAD-B0C6-7B83D7DACEB4}" dt="2024-10-16T09:18:53.468" v="12350"/>
          <ac:spMkLst>
            <pc:docMk/>
            <pc:sldMk cId="1143752746" sldId="945"/>
            <ac:spMk id="24" creationId="{72F42651-26DE-0752-865E-3AFBDA2181E4}"/>
          </ac:spMkLst>
        </pc:spChg>
        <pc:spChg chg="mod">
          <ac:chgData name="Sveva Francesca Zitelli" userId="6f5cf3d5-dcd2-465d-bc3f-a146971f84b3" providerId="ADAL" clId="{853A3950-CF98-4EAD-B0C6-7B83D7DACEB4}" dt="2024-10-16T09:18:53.468" v="12350"/>
          <ac:spMkLst>
            <pc:docMk/>
            <pc:sldMk cId="1143752746" sldId="945"/>
            <ac:spMk id="26" creationId="{93A91EE3-8DD2-10E5-4C0F-6EBF2C89C986}"/>
          </ac:spMkLst>
        </pc:spChg>
        <pc:spChg chg="add mod">
          <ac:chgData name="Sveva Francesca Zitelli" userId="6f5cf3d5-dcd2-465d-bc3f-a146971f84b3" providerId="ADAL" clId="{853A3950-CF98-4EAD-B0C6-7B83D7DACEB4}" dt="2024-10-16T13:00:33.611" v="13368" actId="1035"/>
          <ac:spMkLst>
            <pc:docMk/>
            <pc:sldMk cId="1143752746" sldId="945"/>
            <ac:spMk id="27" creationId="{B33A9F8B-483E-F108-A3A9-A47766EECD68}"/>
          </ac:spMkLst>
        </pc:spChg>
        <pc:spChg chg="add mod">
          <ac:chgData name="Sveva Francesca Zitelli" userId="6f5cf3d5-dcd2-465d-bc3f-a146971f84b3" providerId="ADAL" clId="{853A3950-CF98-4EAD-B0C6-7B83D7DACEB4}" dt="2024-10-16T13:00:33.611" v="13368" actId="1035"/>
          <ac:spMkLst>
            <pc:docMk/>
            <pc:sldMk cId="1143752746" sldId="945"/>
            <ac:spMk id="28" creationId="{E2FF72FA-8120-9648-E0C6-CE712BAA691D}"/>
          </ac:spMkLst>
        </pc:spChg>
        <pc:spChg chg="mod">
          <ac:chgData name="Sveva Francesca Zitelli" userId="6f5cf3d5-dcd2-465d-bc3f-a146971f84b3" providerId="ADAL" clId="{853A3950-CF98-4EAD-B0C6-7B83D7DACEB4}" dt="2024-10-16T12:55:06.838" v="13283" actId="1036"/>
          <ac:spMkLst>
            <pc:docMk/>
            <pc:sldMk cId="1143752746" sldId="945"/>
            <ac:spMk id="30" creationId="{35EB767B-4A2E-A167-C039-1EC7D55B4FF3}"/>
          </ac:spMkLst>
        </pc:spChg>
        <pc:spChg chg="mod">
          <ac:chgData name="Sveva Francesca Zitelli" userId="6f5cf3d5-dcd2-465d-bc3f-a146971f84b3" providerId="ADAL" clId="{853A3950-CF98-4EAD-B0C6-7B83D7DACEB4}" dt="2024-10-16T12:55:06.838" v="13283" actId="1036"/>
          <ac:spMkLst>
            <pc:docMk/>
            <pc:sldMk cId="1143752746" sldId="945"/>
            <ac:spMk id="32" creationId="{CCD33BB4-1AF1-0A7E-75AD-69AAAD6B397B}"/>
          </ac:spMkLst>
        </pc:spChg>
        <pc:spChg chg="mod">
          <ac:chgData name="Sveva Francesca Zitelli" userId="6f5cf3d5-dcd2-465d-bc3f-a146971f84b3" providerId="ADAL" clId="{853A3950-CF98-4EAD-B0C6-7B83D7DACEB4}" dt="2024-10-16T12:55:06.838" v="13283" actId="1036"/>
          <ac:spMkLst>
            <pc:docMk/>
            <pc:sldMk cId="1143752746" sldId="945"/>
            <ac:spMk id="33" creationId="{AB280A89-0D87-28A9-BFE9-65AB2D6AA0BA}"/>
          </ac:spMkLst>
        </pc:spChg>
        <pc:spChg chg="mod">
          <ac:chgData name="Sveva Francesca Zitelli" userId="6f5cf3d5-dcd2-465d-bc3f-a146971f84b3" providerId="ADAL" clId="{853A3950-CF98-4EAD-B0C6-7B83D7DACEB4}" dt="2024-10-16T12:55:20.912" v="13284"/>
          <ac:spMkLst>
            <pc:docMk/>
            <pc:sldMk cId="1143752746" sldId="945"/>
            <ac:spMk id="37" creationId="{DED298A5-6617-AA95-ECD4-5790BDCDCB20}"/>
          </ac:spMkLst>
        </pc:spChg>
        <pc:spChg chg="mod">
          <ac:chgData name="Sveva Francesca Zitelli" userId="6f5cf3d5-dcd2-465d-bc3f-a146971f84b3" providerId="ADAL" clId="{853A3950-CF98-4EAD-B0C6-7B83D7DACEB4}" dt="2024-10-16T12:55:20.912" v="13284"/>
          <ac:spMkLst>
            <pc:docMk/>
            <pc:sldMk cId="1143752746" sldId="945"/>
            <ac:spMk id="39" creationId="{C24E2573-30CD-A6BE-BC8B-9899B3984391}"/>
          </ac:spMkLst>
        </pc:spChg>
        <pc:spChg chg="mod">
          <ac:chgData name="Sveva Francesca Zitelli" userId="6f5cf3d5-dcd2-465d-bc3f-a146971f84b3" providerId="ADAL" clId="{853A3950-CF98-4EAD-B0C6-7B83D7DACEB4}" dt="2024-10-16T12:58:26.350" v="13314" actId="1035"/>
          <ac:spMkLst>
            <pc:docMk/>
            <pc:sldMk cId="1143752746" sldId="945"/>
            <ac:spMk id="40" creationId="{80194104-2CAA-3865-48C8-98A2D82F22D2}"/>
          </ac:spMkLst>
        </pc:spChg>
        <pc:spChg chg="mod">
          <ac:chgData name="Sveva Francesca Zitelli" userId="6f5cf3d5-dcd2-465d-bc3f-a146971f84b3" providerId="ADAL" clId="{853A3950-CF98-4EAD-B0C6-7B83D7DACEB4}" dt="2024-10-16T12:57:02.473" v="13304" actId="14100"/>
          <ac:spMkLst>
            <pc:docMk/>
            <pc:sldMk cId="1143752746" sldId="945"/>
            <ac:spMk id="41" creationId="{687FCA57-09E2-5FB9-B5C3-3FE6724AB3BF}"/>
          </ac:spMkLst>
        </pc:spChg>
        <pc:spChg chg="add mod">
          <ac:chgData name="Sveva Francesca Zitelli" userId="6f5cf3d5-dcd2-465d-bc3f-a146971f84b3" providerId="ADAL" clId="{853A3950-CF98-4EAD-B0C6-7B83D7DACEB4}" dt="2024-10-16T12:59:26.857" v="13320" actId="1076"/>
          <ac:spMkLst>
            <pc:docMk/>
            <pc:sldMk cId="1143752746" sldId="945"/>
            <ac:spMk id="42" creationId="{BA4C6742-50E5-CB31-6CA4-81742CA39EFD}"/>
          </ac:spMkLst>
        </pc:spChg>
        <pc:spChg chg="add mod">
          <ac:chgData name="Sveva Francesca Zitelli" userId="6f5cf3d5-dcd2-465d-bc3f-a146971f84b3" providerId="ADAL" clId="{853A3950-CF98-4EAD-B0C6-7B83D7DACEB4}" dt="2024-10-16T12:58:00.047" v="13309"/>
          <ac:spMkLst>
            <pc:docMk/>
            <pc:sldMk cId="1143752746" sldId="945"/>
            <ac:spMk id="43" creationId="{F23D8E1B-3DD1-8D3C-8DCB-6A2F674BB31F}"/>
          </ac:spMkLst>
        </pc:spChg>
        <pc:spChg chg="add mod">
          <ac:chgData name="Sveva Francesca Zitelli" userId="6f5cf3d5-dcd2-465d-bc3f-a146971f84b3" providerId="ADAL" clId="{853A3950-CF98-4EAD-B0C6-7B83D7DACEB4}" dt="2024-10-16T13:00:33.611" v="13368" actId="1035"/>
          <ac:spMkLst>
            <pc:docMk/>
            <pc:sldMk cId="1143752746" sldId="945"/>
            <ac:spMk id="44" creationId="{36361572-472A-73AB-5E32-CE23C8B24AEA}"/>
          </ac:spMkLst>
        </pc:spChg>
        <pc:grpChg chg="add mod">
          <ac:chgData name="Sveva Francesca Zitelli" userId="6f5cf3d5-dcd2-465d-bc3f-a146971f84b3" providerId="ADAL" clId="{853A3950-CF98-4EAD-B0C6-7B83D7DACEB4}" dt="2024-10-16T12:56:13.320" v="13299" actId="14100"/>
          <ac:grpSpMkLst>
            <pc:docMk/>
            <pc:sldMk cId="1143752746" sldId="945"/>
            <ac:grpSpMk id="5" creationId="{F07D24E1-D25C-B1D6-A1F2-47F45D98D7DB}"/>
          </ac:grpSpMkLst>
        </pc:grpChg>
        <pc:grpChg chg="add del mod">
          <ac:chgData name="Sveva Francesca Zitelli" userId="6f5cf3d5-dcd2-465d-bc3f-a146971f84b3" providerId="ADAL" clId="{853A3950-CF98-4EAD-B0C6-7B83D7DACEB4}" dt="2024-10-16T09:18:23.030" v="12349" actId="478"/>
          <ac:grpSpMkLst>
            <pc:docMk/>
            <pc:sldMk cId="1143752746" sldId="945"/>
            <ac:grpSpMk id="8" creationId="{666F855B-8D6B-F2FF-42A2-D18729C76627}"/>
          </ac:grpSpMkLst>
        </pc:grpChg>
        <pc:grpChg chg="mod">
          <ac:chgData name="Sveva Francesca Zitelli" userId="6f5cf3d5-dcd2-465d-bc3f-a146971f84b3" providerId="ADAL" clId="{853A3950-CF98-4EAD-B0C6-7B83D7DACEB4}" dt="2024-10-16T09:15:04.612" v="12322"/>
          <ac:grpSpMkLst>
            <pc:docMk/>
            <pc:sldMk cId="1143752746" sldId="945"/>
            <ac:grpSpMk id="9" creationId="{7CA7B3E9-BC81-0B93-F550-5D143E88013B}"/>
          </ac:grpSpMkLst>
        </pc:grpChg>
        <pc:grpChg chg="mod">
          <ac:chgData name="Sveva Francesca Zitelli" userId="6f5cf3d5-dcd2-465d-bc3f-a146971f84b3" providerId="ADAL" clId="{853A3950-CF98-4EAD-B0C6-7B83D7DACEB4}" dt="2024-10-16T09:15:04.612" v="12322"/>
          <ac:grpSpMkLst>
            <pc:docMk/>
            <pc:sldMk cId="1143752746" sldId="945"/>
            <ac:grpSpMk id="12" creationId="{13777CD5-A046-BF18-8610-5C396AF8B2DF}"/>
          </ac:grpSpMkLst>
        </pc:grpChg>
        <pc:grpChg chg="add del mod">
          <ac:chgData name="Sveva Francesca Zitelli" userId="6f5cf3d5-dcd2-465d-bc3f-a146971f84b3" providerId="ADAL" clId="{853A3950-CF98-4EAD-B0C6-7B83D7DACEB4}" dt="2024-10-16T09:19:22.633" v="12422" actId="478"/>
          <ac:grpSpMkLst>
            <pc:docMk/>
            <pc:sldMk cId="1143752746" sldId="945"/>
            <ac:grpSpMk id="21" creationId="{8D0C4A15-DC57-9B15-85E2-ECC79281A0EA}"/>
          </ac:grpSpMkLst>
        </pc:grpChg>
        <pc:grpChg chg="mod">
          <ac:chgData name="Sveva Francesca Zitelli" userId="6f5cf3d5-dcd2-465d-bc3f-a146971f84b3" providerId="ADAL" clId="{853A3950-CF98-4EAD-B0C6-7B83D7DACEB4}" dt="2024-10-16T09:18:53.468" v="12350"/>
          <ac:grpSpMkLst>
            <pc:docMk/>
            <pc:sldMk cId="1143752746" sldId="945"/>
            <ac:grpSpMk id="23" creationId="{A4465363-7C73-D0C1-3E9D-3F71A715FAC1}"/>
          </ac:grpSpMkLst>
        </pc:grpChg>
        <pc:grpChg chg="add mod">
          <ac:chgData name="Sveva Francesca Zitelli" userId="6f5cf3d5-dcd2-465d-bc3f-a146971f84b3" providerId="ADAL" clId="{853A3950-CF98-4EAD-B0C6-7B83D7DACEB4}" dt="2024-10-16T13:00:33.611" v="13368" actId="1035"/>
          <ac:grpSpMkLst>
            <pc:docMk/>
            <pc:sldMk cId="1143752746" sldId="945"/>
            <ac:grpSpMk id="29" creationId="{619758DD-F1CF-9829-D3E6-16082388A204}"/>
          </ac:grpSpMkLst>
        </pc:grpChg>
        <pc:grpChg chg="mod">
          <ac:chgData name="Sveva Francesca Zitelli" userId="6f5cf3d5-dcd2-465d-bc3f-a146971f84b3" providerId="ADAL" clId="{853A3950-CF98-4EAD-B0C6-7B83D7DACEB4}" dt="2024-10-16T12:55:06.838" v="13283" actId="1036"/>
          <ac:grpSpMkLst>
            <pc:docMk/>
            <pc:sldMk cId="1143752746" sldId="945"/>
            <ac:grpSpMk id="31" creationId="{7A037C62-D510-0C01-6CEC-303FF0D2ACAD}"/>
          </ac:grpSpMkLst>
        </pc:grpChg>
        <pc:grpChg chg="del">
          <ac:chgData name="Sveva Francesca Zitelli" userId="6f5cf3d5-dcd2-465d-bc3f-a146971f84b3" providerId="ADAL" clId="{853A3950-CF98-4EAD-B0C6-7B83D7DACEB4}" dt="2024-10-15T15:57:41.967" v="12025" actId="478"/>
          <ac:grpSpMkLst>
            <pc:docMk/>
            <pc:sldMk cId="1143752746" sldId="945"/>
            <ac:grpSpMk id="33" creationId="{2B6028F9-5FE5-F3EC-732F-7B641CFDC8DE}"/>
          </ac:grpSpMkLst>
        </pc:grpChg>
        <pc:grpChg chg="add mod">
          <ac:chgData name="Sveva Francesca Zitelli" userId="6f5cf3d5-dcd2-465d-bc3f-a146971f84b3" providerId="ADAL" clId="{853A3950-CF98-4EAD-B0C6-7B83D7DACEB4}" dt="2024-10-16T12:55:35.620" v="13295" actId="1076"/>
          <ac:grpSpMkLst>
            <pc:docMk/>
            <pc:sldMk cId="1143752746" sldId="945"/>
            <ac:grpSpMk id="34" creationId="{166FFFDE-5DB6-6034-94E8-6883C412B73A}"/>
          </ac:grpSpMkLst>
        </pc:grpChg>
        <pc:grpChg chg="del">
          <ac:chgData name="Sveva Francesca Zitelli" userId="6f5cf3d5-dcd2-465d-bc3f-a146971f84b3" providerId="ADAL" clId="{853A3950-CF98-4EAD-B0C6-7B83D7DACEB4}" dt="2024-10-15T15:57:41.967" v="12025" actId="478"/>
          <ac:grpSpMkLst>
            <pc:docMk/>
            <pc:sldMk cId="1143752746" sldId="945"/>
            <ac:grpSpMk id="34" creationId="{9F8026FE-DD3F-9150-95E5-1EA491D1E7BA}"/>
          </ac:grpSpMkLst>
        </pc:grpChg>
        <pc:grpChg chg="mod">
          <ac:chgData name="Sveva Francesca Zitelli" userId="6f5cf3d5-dcd2-465d-bc3f-a146971f84b3" providerId="ADAL" clId="{853A3950-CF98-4EAD-B0C6-7B83D7DACEB4}" dt="2024-10-16T12:55:20.912" v="13284"/>
          <ac:grpSpMkLst>
            <pc:docMk/>
            <pc:sldMk cId="1143752746" sldId="945"/>
            <ac:grpSpMk id="35" creationId="{45C9AC1F-E224-1052-D94C-622D6F4AB7EA}"/>
          </ac:grpSpMkLst>
        </pc:grpChg>
        <pc:grpChg chg="mod">
          <ac:chgData name="Sveva Francesca Zitelli" userId="6f5cf3d5-dcd2-465d-bc3f-a146971f84b3" providerId="ADAL" clId="{853A3950-CF98-4EAD-B0C6-7B83D7DACEB4}" dt="2024-10-16T12:55:20.912" v="13284"/>
          <ac:grpSpMkLst>
            <pc:docMk/>
            <pc:sldMk cId="1143752746" sldId="945"/>
            <ac:grpSpMk id="36" creationId="{F488EE6F-AD75-5707-C1BE-B1CDF95094DC}"/>
          </ac:grpSpMkLst>
        </pc:grpChg>
        <pc:picChg chg="mod">
          <ac:chgData name="Sveva Francesca Zitelli" userId="6f5cf3d5-dcd2-465d-bc3f-a146971f84b3" providerId="ADAL" clId="{853A3950-CF98-4EAD-B0C6-7B83D7DACEB4}" dt="2024-10-16T12:56:13.320" v="13299" actId="14100"/>
          <ac:picMkLst>
            <pc:docMk/>
            <pc:sldMk cId="1143752746" sldId="945"/>
            <ac:picMk id="7" creationId="{086B2063-6A97-5C73-5C5D-F883F095C048}"/>
          </ac:picMkLst>
        </pc:picChg>
        <pc:picChg chg="mod">
          <ac:chgData name="Sveva Francesca Zitelli" userId="6f5cf3d5-dcd2-465d-bc3f-a146971f84b3" providerId="ADAL" clId="{853A3950-CF98-4EAD-B0C6-7B83D7DACEB4}" dt="2024-10-16T09:15:04.612" v="12322"/>
          <ac:picMkLst>
            <pc:docMk/>
            <pc:sldMk cId="1143752746" sldId="945"/>
            <ac:picMk id="14" creationId="{26780AB1-EE06-8C7F-FB62-D675A496F8A0}"/>
          </ac:picMkLst>
        </pc:picChg>
        <pc:picChg chg="mod">
          <ac:chgData name="Sveva Francesca Zitelli" userId="6f5cf3d5-dcd2-465d-bc3f-a146971f84b3" providerId="ADAL" clId="{853A3950-CF98-4EAD-B0C6-7B83D7DACEB4}" dt="2024-10-16T12:55:20.912" v="13284"/>
          <ac:picMkLst>
            <pc:docMk/>
            <pc:sldMk cId="1143752746" sldId="945"/>
            <ac:picMk id="38" creationId="{977BE525-0A82-14F6-0931-629F2DA65610}"/>
          </ac:picMkLst>
        </pc:picChg>
      </pc:sldChg>
      <pc:sldChg chg="addSp delSp modSp add mod">
        <pc:chgData name="Sveva Francesca Zitelli" userId="6f5cf3d5-dcd2-465d-bc3f-a146971f84b3" providerId="ADAL" clId="{853A3950-CF98-4EAD-B0C6-7B83D7DACEB4}" dt="2024-10-16T13:22:20.663" v="13542" actId="14100"/>
        <pc:sldMkLst>
          <pc:docMk/>
          <pc:sldMk cId="2612076095" sldId="946"/>
        </pc:sldMkLst>
        <pc:spChg chg="mod">
          <ac:chgData name="Sveva Francesca Zitelli" userId="6f5cf3d5-dcd2-465d-bc3f-a146971f84b3" providerId="ADAL" clId="{853A3950-CF98-4EAD-B0C6-7B83D7DACEB4}" dt="2024-10-16T13:20:22.892" v="13503" actId="14100"/>
          <ac:spMkLst>
            <pc:docMk/>
            <pc:sldMk cId="2612076095" sldId="946"/>
            <ac:spMk id="6" creationId="{29F556E7-A9A0-E828-6237-12712ECFA34A}"/>
          </ac:spMkLst>
        </pc:spChg>
        <pc:spChg chg="mod">
          <ac:chgData name="Sveva Francesca Zitelli" userId="6f5cf3d5-dcd2-465d-bc3f-a146971f84b3" providerId="ADAL" clId="{853A3950-CF98-4EAD-B0C6-7B83D7DACEB4}" dt="2024-10-16T13:22:20.663" v="13542" actId="14100"/>
          <ac:spMkLst>
            <pc:docMk/>
            <pc:sldMk cId="2612076095" sldId="946"/>
            <ac:spMk id="10" creationId="{C65CF694-F30F-561A-8036-BCBFEBB29A45}"/>
          </ac:spMkLst>
        </pc:spChg>
        <pc:spChg chg="del mod">
          <ac:chgData name="Sveva Francesca Zitelli" userId="6f5cf3d5-dcd2-465d-bc3f-a146971f84b3" providerId="ADAL" clId="{853A3950-CF98-4EAD-B0C6-7B83D7DACEB4}" dt="2024-10-16T12:47:28.686" v="13039" actId="478"/>
          <ac:spMkLst>
            <pc:docMk/>
            <pc:sldMk cId="2612076095" sldId="946"/>
            <ac:spMk id="17" creationId="{B76029C8-ABBA-90CF-42AC-A793EDC4794E}"/>
          </ac:spMkLst>
        </pc:spChg>
        <pc:spChg chg="del mod">
          <ac:chgData name="Sveva Francesca Zitelli" userId="6f5cf3d5-dcd2-465d-bc3f-a146971f84b3" providerId="ADAL" clId="{853A3950-CF98-4EAD-B0C6-7B83D7DACEB4}" dt="2024-10-16T12:45:56.963" v="13005" actId="478"/>
          <ac:spMkLst>
            <pc:docMk/>
            <pc:sldMk cId="2612076095" sldId="946"/>
            <ac:spMk id="18" creationId="{C33EC103-7F6D-F5A1-22A8-9FC2A5456933}"/>
          </ac:spMkLst>
        </pc:spChg>
        <pc:spChg chg="mod topLvl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20" creationId="{B73BB43D-8B23-9BDC-ACFB-94BBBED620DE}"/>
          </ac:spMkLst>
        </pc:spChg>
        <pc:spChg chg="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22" creationId="{2EC680CB-813A-6BDC-BB85-2B2F1F315E82}"/>
          </ac:spMkLst>
        </pc:spChg>
        <pc:spChg chg="mod">
          <ac:chgData name="Sveva Francesca Zitelli" userId="6f5cf3d5-dcd2-465d-bc3f-a146971f84b3" providerId="ADAL" clId="{853A3950-CF98-4EAD-B0C6-7B83D7DACEB4}" dt="2024-10-16T13:21:51.653" v="13539" actId="1035"/>
          <ac:spMkLst>
            <pc:docMk/>
            <pc:sldMk cId="2612076095" sldId="946"/>
            <ac:spMk id="26" creationId="{B9816C69-391D-C68A-2E3F-EEAEE4E3394D}"/>
          </ac:spMkLst>
        </pc:spChg>
        <pc:spChg chg="mod">
          <ac:chgData name="Sveva Francesca Zitelli" userId="6f5cf3d5-dcd2-465d-bc3f-a146971f84b3" providerId="ADAL" clId="{853A3950-CF98-4EAD-B0C6-7B83D7DACEB4}" dt="2024-10-16T13:20:08.844" v="13499" actId="20577"/>
          <ac:spMkLst>
            <pc:docMk/>
            <pc:sldMk cId="2612076095" sldId="946"/>
            <ac:spMk id="27" creationId="{51F39569-04AB-6ED1-EB28-93EBE41121ED}"/>
          </ac:spMkLst>
        </pc:spChg>
        <pc:spChg chg="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28" creationId="{46771D18-C6A7-9659-2DFF-D40DB5E71258}"/>
          </ac:spMkLst>
        </pc:spChg>
        <pc:spChg chg="mod">
          <ac:chgData name="Sveva Francesca Zitelli" userId="6f5cf3d5-dcd2-465d-bc3f-a146971f84b3" providerId="ADAL" clId="{853A3950-CF98-4EAD-B0C6-7B83D7DACEB4}" dt="2024-10-16T13:22:16.381" v="13541" actId="14100"/>
          <ac:spMkLst>
            <pc:docMk/>
            <pc:sldMk cId="2612076095" sldId="946"/>
            <ac:spMk id="32" creationId="{88E2C797-187F-669F-6F65-665EEC52E18C}"/>
          </ac:spMkLst>
        </pc:spChg>
        <pc:spChg chg="del mod">
          <ac:chgData name="Sveva Francesca Zitelli" userId="6f5cf3d5-dcd2-465d-bc3f-a146971f84b3" providerId="ADAL" clId="{853A3950-CF98-4EAD-B0C6-7B83D7DACEB4}" dt="2024-10-16T12:47:34.932" v="13040" actId="478"/>
          <ac:spMkLst>
            <pc:docMk/>
            <pc:sldMk cId="2612076095" sldId="946"/>
            <ac:spMk id="33" creationId="{BE3A24EF-9018-D193-9B28-EB5FA807CA73}"/>
          </ac:spMkLst>
        </pc:spChg>
        <pc:spChg chg="add del">
          <ac:chgData name="Sveva Francesca Zitelli" userId="6f5cf3d5-dcd2-465d-bc3f-a146971f84b3" providerId="ADAL" clId="{853A3950-CF98-4EAD-B0C6-7B83D7DACEB4}" dt="2024-10-16T12:50:07.158" v="13061" actId="22"/>
          <ac:spMkLst>
            <pc:docMk/>
            <pc:sldMk cId="2612076095" sldId="946"/>
            <ac:spMk id="38" creationId="{C6BEDDCE-4A2E-E4EE-D107-19BAE790354B}"/>
          </ac:spMkLst>
        </pc:spChg>
        <pc:spChg chg="add 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39" creationId="{B435059F-EBDC-95F1-28D8-16A29061B188}"/>
          </ac:spMkLst>
        </pc:spChg>
        <pc:spChg chg="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41" creationId="{1FAE04BB-7B4B-91E1-BF16-09C2F4ED3E81}"/>
          </ac:spMkLst>
        </pc:spChg>
        <pc:spChg chg="add 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43" creationId="{FF61E837-1399-1E72-DB88-A2757512F28C}"/>
          </ac:spMkLst>
        </pc:spChg>
        <pc:spChg chg="add 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44" creationId="{579A5110-141C-81AC-C5AE-98B7C429756F}"/>
          </ac:spMkLst>
        </pc:spChg>
        <pc:spChg chg="add 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45" creationId="{F91DCC9E-FB5B-BA95-9F1B-D12169DACD87}"/>
          </ac:spMkLst>
        </pc:spChg>
        <pc:spChg chg="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47" creationId="{5124EA4C-4FA5-FCDF-7ECA-E31DE5F8430F}"/>
          </ac:spMkLst>
        </pc:spChg>
        <pc:spChg chg="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49" creationId="{9A8A2A01-630E-7BA0-EB0E-D85F67722EC2}"/>
          </ac:spMkLst>
        </pc:spChg>
        <pc:spChg chg="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50" creationId="{4DBA908B-FA59-3C20-3ACD-DB48E2FB5CBF}"/>
          </ac:spMkLst>
        </pc:spChg>
        <pc:spChg chg="add mod">
          <ac:chgData name="Sveva Francesca Zitelli" userId="6f5cf3d5-dcd2-465d-bc3f-a146971f84b3" providerId="ADAL" clId="{853A3950-CF98-4EAD-B0C6-7B83D7DACEB4}" dt="2024-10-16T13:22:03.031" v="13540" actId="465"/>
          <ac:spMkLst>
            <pc:docMk/>
            <pc:sldMk cId="2612076095" sldId="946"/>
            <ac:spMk id="51" creationId="{4F3F8B68-12AA-004A-DFB1-CD4A9931DD32}"/>
          </ac:spMkLst>
        </pc:spChg>
        <pc:spChg chg="add mod">
          <ac:chgData name="Sveva Francesca Zitelli" userId="6f5cf3d5-dcd2-465d-bc3f-a146971f84b3" providerId="ADAL" clId="{853A3950-CF98-4EAD-B0C6-7B83D7DACEB4}" dt="2024-10-16T13:15:36.324" v="13480" actId="1036"/>
          <ac:spMkLst>
            <pc:docMk/>
            <pc:sldMk cId="2612076095" sldId="946"/>
            <ac:spMk id="52" creationId="{99E7965E-07D3-EE6F-996A-BAA3B4A13525}"/>
          </ac:spMkLst>
        </pc:spChg>
        <pc:grpChg chg="add del mod">
          <ac:chgData name="Sveva Francesca Zitelli" userId="6f5cf3d5-dcd2-465d-bc3f-a146971f84b3" providerId="ADAL" clId="{853A3950-CF98-4EAD-B0C6-7B83D7DACEB4}" dt="2024-10-16T12:49:10.660" v="13055" actId="165"/>
          <ac:grpSpMkLst>
            <pc:docMk/>
            <pc:sldMk cId="2612076095" sldId="946"/>
            <ac:grpSpMk id="9" creationId="{D871616E-0BFD-151A-455F-59E2BE6B3446}"/>
          </ac:grpSpMkLst>
        </pc:grpChg>
        <pc:grpChg chg="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13" creationId="{BB56D0BE-D5C6-C3D8-35B4-975D70E2345A}"/>
          </ac:grpSpMkLst>
        </pc:grpChg>
        <pc:grpChg chg="del">
          <ac:chgData name="Sveva Francesca Zitelli" userId="6f5cf3d5-dcd2-465d-bc3f-a146971f84b3" providerId="ADAL" clId="{853A3950-CF98-4EAD-B0C6-7B83D7DACEB4}" dt="2024-10-16T10:53:52.646" v="12454" actId="478"/>
          <ac:grpSpMkLst>
            <pc:docMk/>
            <pc:sldMk cId="2612076095" sldId="946"/>
            <ac:grpSpMk id="15" creationId="{9D6AEB61-7665-38B6-407A-4D999DE59214}"/>
          </ac:grpSpMkLst>
        </pc:grpChg>
        <pc:grpChg chg="mod topLvl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16" creationId="{21725ED0-C298-1616-7E71-5E021AD5B122}"/>
          </ac:grpSpMkLst>
        </pc:grpChg>
        <pc:grpChg chg="del mod">
          <ac:chgData name="Sveva Francesca Zitelli" userId="6f5cf3d5-dcd2-465d-bc3f-a146971f84b3" providerId="ADAL" clId="{853A3950-CF98-4EAD-B0C6-7B83D7DACEB4}" dt="2024-10-16T12:48:43.752" v="13048" actId="478"/>
          <ac:grpSpMkLst>
            <pc:docMk/>
            <pc:sldMk cId="2612076095" sldId="946"/>
            <ac:grpSpMk id="19" creationId="{BF066100-A55F-2311-E3A9-8B2C882070C1}"/>
          </ac:grpSpMkLst>
        </pc:grpChg>
        <pc:grpChg chg="add 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35" creationId="{C2815FFF-8312-1AC3-C413-F2CD323ED41A}"/>
          </ac:grpSpMkLst>
        </pc:grpChg>
        <pc:grpChg chg="add 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36" creationId="{84629515-436B-612C-8310-57C59340D0D0}"/>
          </ac:grpSpMkLst>
        </pc:grpChg>
        <pc:grpChg chg="add 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40" creationId="{7CE701F6-09E8-01AD-7CB7-81EA40093666}"/>
          </ac:grpSpMkLst>
        </pc:grpChg>
        <pc:grpChg chg="add mod">
          <ac:chgData name="Sveva Francesca Zitelli" userId="6f5cf3d5-dcd2-465d-bc3f-a146971f84b3" providerId="ADAL" clId="{853A3950-CF98-4EAD-B0C6-7B83D7DACEB4}" dt="2024-10-16T13:15:36.324" v="13480" actId="1036"/>
          <ac:grpSpMkLst>
            <pc:docMk/>
            <pc:sldMk cId="2612076095" sldId="946"/>
            <ac:grpSpMk id="46" creationId="{62CC01DA-A857-683D-AA79-E4CD5E595186}"/>
          </ac:grpSpMkLst>
        </pc:grpChg>
        <pc:grpChg chg="mod">
          <ac:chgData name="Sveva Francesca Zitelli" userId="6f5cf3d5-dcd2-465d-bc3f-a146971f84b3" providerId="ADAL" clId="{853A3950-CF98-4EAD-B0C6-7B83D7DACEB4}" dt="2024-10-16T13:15:36.324" v="13480" actId="1036"/>
          <ac:grpSpMkLst>
            <pc:docMk/>
            <pc:sldMk cId="2612076095" sldId="946"/>
            <ac:grpSpMk id="48" creationId="{1D96380D-5B98-46B1-34AF-44AE7FA1F652}"/>
          </ac:grpSpMkLst>
        </pc:grpChg>
        <pc:grpChg chg="add 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53" creationId="{8EC6C082-FB4A-AAC5-1AC0-ACF2A2FAEDA5}"/>
          </ac:grpSpMkLst>
        </pc:grpChg>
        <pc:grpChg chg="add mod">
          <ac:chgData name="Sveva Francesca Zitelli" userId="6f5cf3d5-dcd2-465d-bc3f-a146971f84b3" providerId="ADAL" clId="{853A3950-CF98-4EAD-B0C6-7B83D7DACEB4}" dt="2024-10-16T13:22:03.031" v="13540" actId="465"/>
          <ac:grpSpMkLst>
            <pc:docMk/>
            <pc:sldMk cId="2612076095" sldId="946"/>
            <ac:grpSpMk id="54" creationId="{3925F986-43D6-9F4E-050C-D47414F30ADE}"/>
          </ac:grpSpMkLst>
        </pc:grpChg>
        <pc:picChg chg="del mod">
          <ac:chgData name="Sveva Francesca Zitelli" userId="6f5cf3d5-dcd2-465d-bc3f-a146971f84b3" providerId="ADAL" clId="{853A3950-CF98-4EAD-B0C6-7B83D7DACEB4}" dt="2024-10-16T12:48:43.752" v="13048" actId="478"/>
          <ac:picMkLst>
            <pc:docMk/>
            <pc:sldMk cId="2612076095" sldId="946"/>
            <ac:picMk id="21" creationId="{7386AE8D-558F-11AC-2AE5-AC50550A4472}"/>
          </ac:picMkLst>
        </pc:picChg>
        <pc:picChg chg="add mod">
          <ac:chgData name="Sveva Francesca Zitelli" userId="6f5cf3d5-dcd2-465d-bc3f-a146971f84b3" providerId="ADAL" clId="{853A3950-CF98-4EAD-B0C6-7B83D7DACEB4}" dt="2024-10-16T13:22:03.031" v="13540" actId="465"/>
          <ac:picMkLst>
            <pc:docMk/>
            <pc:sldMk cId="2612076095" sldId="946"/>
            <ac:picMk id="34" creationId="{99587455-3BCA-E105-3EBF-94E956182EE2}"/>
          </ac:picMkLst>
        </pc:picChg>
        <pc:picChg chg="mod">
          <ac:chgData name="Sveva Francesca Zitelli" userId="6f5cf3d5-dcd2-465d-bc3f-a146971f84b3" providerId="ADAL" clId="{853A3950-CF98-4EAD-B0C6-7B83D7DACEB4}" dt="2024-10-16T13:22:03.031" v="13540" actId="465"/>
          <ac:picMkLst>
            <pc:docMk/>
            <pc:sldMk cId="2612076095" sldId="946"/>
            <ac:picMk id="42" creationId="{51D1B925-A5D2-012E-E88B-979AB782C5CB}"/>
          </ac:picMkLst>
        </pc:picChg>
      </pc:sldChg>
      <pc:sldChg chg="addSp modSp add del mod ord">
        <pc:chgData name="Sveva Francesca Zitelli" userId="6f5cf3d5-dcd2-465d-bc3f-a146971f84b3" providerId="ADAL" clId="{853A3950-CF98-4EAD-B0C6-7B83D7DACEB4}" dt="2024-10-16T13:02:22.965" v="13432" actId="2696"/>
        <pc:sldMkLst>
          <pc:docMk/>
          <pc:sldMk cId="3555783192" sldId="947"/>
        </pc:sldMkLst>
        <pc:spChg chg="mod">
          <ac:chgData name="Sveva Francesca Zitelli" userId="6f5cf3d5-dcd2-465d-bc3f-a146971f84b3" providerId="ADAL" clId="{853A3950-CF98-4EAD-B0C6-7B83D7DACEB4}" dt="2024-10-16T12:51:46.308" v="13076" actId="1035"/>
          <ac:spMkLst>
            <pc:docMk/>
            <pc:sldMk cId="3555783192" sldId="947"/>
            <ac:spMk id="3" creationId="{B8F0BC68-2F0E-FC6E-FD83-94D0D7E122CF}"/>
          </ac:spMkLst>
        </pc:spChg>
        <pc:spChg chg="mod">
          <ac:chgData name="Sveva Francesca Zitelli" userId="6f5cf3d5-dcd2-465d-bc3f-a146971f84b3" providerId="ADAL" clId="{853A3950-CF98-4EAD-B0C6-7B83D7DACEB4}" dt="2024-10-16T12:53:21.395" v="13182" actId="1035"/>
          <ac:spMkLst>
            <pc:docMk/>
            <pc:sldMk cId="3555783192" sldId="947"/>
            <ac:spMk id="7" creationId="{9DF431BF-243B-D530-699E-E7A58DE439E0}"/>
          </ac:spMkLst>
        </pc:spChg>
        <pc:spChg chg="mod">
          <ac:chgData name="Sveva Francesca Zitelli" userId="6f5cf3d5-dcd2-465d-bc3f-a146971f84b3" providerId="ADAL" clId="{853A3950-CF98-4EAD-B0C6-7B83D7DACEB4}" dt="2024-10-16T12:53:25.565" v="13191" actId="1036"/>
          <ac:spMkLst>
            <pc:docMk/>
            <pc:sldMk cId="3555783192" sldId="947"/>
            <ac:spMk id="8" creationId="{953F42D4-EB71-CC4E-7F84-06E8B1152C22}"/>
          </ac:spMkLst>
        </pc:spChg>
        <pc:spChg chg="mod">
          <ac:chgData name="Sveva Francesca Zitelli" userId="6f5cf3d5-dcd2-465d-bc3f-a146971f84b3" providerId="ADAL" clId="{853A3950-CF98-4EAD-B0C6-7B83D7DACEB4}" dt="2024-10-16T12:52:13.367" v="13098"/>
          <ac:spMkLst>
            <pc:docMk/>
            <pc:sldMk cId="3555783192" sldId="947"/>
            <ac:spMk id="10" creationId="{3208F5AD-CA24-D6D2-57C4-73AD8EDBAB83}"/>
          </ac:spMkLst>
        </pc:spChg>
        <pc:spChg chg="mod">
          <ac:chgData name="Sveva Francesca Zitelli" userId="6f5cf3d5-dcd2-465d-bc3f-a146971f84b3" providerId="ADAL" clId="{853A3950-CF98-4EAD-B0C6-7B83D7DACEB4}" dt="2024-10-16T12:54:06.754" v="13199" actId="14100"/>
          <ac:spMkLst>
            <pc:docMk/>
            <pc:sldMk cId="3555783192" sldId="947"/>
            <ac:spMk id="12" creationId="{98C3FE87-B6B3-DB5D-FB26-CE166C503C76}"/>
          </ac:spMkLst>
        </pc:spChg>
        <pc:spChg chg="mod">
          <ac:chgData name="Sveva Francesca Zitelli" userId="6f5cf3d5-dcd2-465d-bc3f-a146971f84b3" providerId="ADAL" clId="{853A3950-CF98-4EAD-B0C6-7B83D7DACEB4}" dt="2024-10-16T12:52:13.367" v="13098"/>
          <ac:spMkLst>
            <pc:docMk/>
            <pc:sldMk cId="3555783192" sldId="947"/>
            <ac:spMk id="13" creationId="{44D1782C-AA79-3B6D-32B7-0DE421B007EB}"/>
          </ac:spMkLst>
        </pc:spChg>
        <pc:spChg chg="mod">
          <ac:chgData name="Sveva Francesca Zitelli" userId="6f5cf3d5-dcd2-465d-bc3f-a146971f84b3" providerId="ADAL" clId="{853A3950-CF98-4EAD-B0C6-7B83D7DACEB4}" dt="2024-10-16T12:56:53.912" v="13303" actId="14100"/>
          <ac:spMkLst>
            <pc:docMk/>
            <pc:sldMk cId="3555783192" sldId="947"/>
            <ac:spMk id="16" creationId="{F3713D05-1CC8-701E-9E5B-1136DC41D45D}"/>
          </ac:spMkLst>
        </pc:spChg>
        <pc:spChg chg="mod">
          <ac:chgData name="Sveva Francesca Zitelli" userId="6f5cf3d5-dcd2-465d-bc3f-a146971f84b3" providerId="ADAL" clId="{853A3950-CF98-4EAD-B0C6-7B83D7DACEB4}" dt="2024-10-16T12:52:13.367" v="13098"/>
          <ac:spMkLst>
            <pc:docMk/>
            <pc:sldMk cId="3555783192" sldId="947"/>
            <ac:spMk id="17" creationId="{519ADA29-C6B7-17AD-D450-27F718033441}"/>
          </ac:spMkLst>
        </pc:spChg>
        <pc:spChg chg="mod">
          <ac:chgData name="Sveva Francesca Zitelli" userId="6f5cf3d5-dcd2-465d-bc3f-a146971f84b3" providerId="ADAL" clId="{853A3950-CF98-4EAD-B0C6-7B83D7DACEB4}" dt="2024-10-16T12:51:51.375" v="13082" actId="1035"/>
          <ac:spMkLst>
            <pc:docMk/>
            <pc:sldMk cId="3555783192" sldId="947"/>
            <ac:spMk id="24" creationId="{FB8644A0-A85F-0452-F0C8-012EC39E05F5}"/>
          </ac:spMkLst>
        </pc:spChg>
        <pc:spChg chg="mod">
          <ac:chgData name="Sveva Francesca Zitelli" userId="6f5cf3d5-dcd2-465d-bc3f-a146971f84b3" providerId="ADAL" clId="{853A3950-CF98-4EAD-B0C6-7B83D7DACEB4}" dt="2024-10-16T12:51:59.466" v="13083" actId="14100"/>
          <ac:spMkLst>
            <pc:docMk/>
            <pc:sldMk cId="3555783192" sldId="947"/>
            <ac:spMk id="55" creationId="{2347C4B5-D2D3-2E23-1CE8-EF4180C46FB2}"/>
          </ac:spMkLst>
        </pc:spChg>
        <pc:grpChg chg="add mod">
          <ac:chgData name="Sveva Francesca Zitelli" userId="6f5cf3d5-dcd2-465d-bc3f-a146971f84b3" providerId="ADAL" clId="{853A3950-CF98-4EAD-B0C6-7B83D7DACEB4}" dt="2024-10-16T12:54:12.629" v="13210" actId="1036"/>
          <ac:grpSpMkLst>
            <pc:docMk/>
            <pc:sldMk cId="3555783192" sldId="947"/>
            <ac:grpSpMk id="5" creationId="{7114B830-A446-4F36-EE5A-CDCEB624A96F}"/>
          </ac:grpSpMkLst>
        </pc:grpChg>
        <pc:grpChg chg="mod">
          <ac:chgData name="Sveva Francesca Zitelli" userId="6f5cf3d5-dcd2-465d-bc3f-a146971f84b3" providerId="ADAL" clId="{853A3950-CF98-4EAD-B0C6-7B83D7DACEB4}" dt="2024-10-16T12:52:13.367" v="13098"/>
          <ac:grpSpMkLst>
            <pc:docMk/>
            <pc:sldMk cId="3555783192" sldId="947"/>
            <ac:grpSpMk id="6" creationId="{D9E9F9A3-F6F9-0E96-8E8A-A06139A1B468}"/>
          </ac:grpSpMkLst>
        </pc:grpChg>
        <pc:grpChg chg="mod">
          <ac:chgData name="Sveva Francesca Zitelli" userId="6f5cf3d5-dcd2-465d-bc3f-a146971f84b3" providerId="ADAL" clId="{853A3950-CF98-4EAD-B0C6-7B83D7DACEB4}" dt="2024-10-16T12:52:13.367" v="13098"/>
          <ac:grpSpMkLst>
            <pc:docMk/>
            <pc:sldMk cId="3555783192" sldId="947"/>
            <ac:grpSpMk id="9" creationId="{556D9F3E-6A9E-BACA-AACC-5678A7F136A0}"/>
          </ac:grpSpMkLst>
        </pc:grpChg>
        <pc:grpChg chg="mod">
          <ac:chgData name="Sveva Francesca Zitelli" userId="6f5cf3d5-dcd2-465d-bc3f-a146971f84b3" providerId="ADAL" clId="{853A3950-CF98-4EAD-B0C6-7B83D7DACEB4}" dt="2024-10-16T12:53:48.507" v="13198" actId="1035"/>
          <ac:grpSpMkLst>
            <pc:docMk/>
            <pc:sldMk cId="3555783192" sldId="947"/>
            <ac:grpSpMk id="15" creationId="{9D6AEB61-7665-38B6-407A-4D999DE59214}"/>
          </ac:grpSpMkLst>
        </pc:grpChg>
        <pc:picChg chg="mod">
          <ac:chgData name="Sveva Francesca Zitelli" userId="6f5cf3d5-dcd2-465d-bc3f-a146971f84b3" providerId="ADAL" clId="{853A3950-CF98-4EAD-B0C6-7B83D7DACEB4}" dt="2024-10-16T12:52:13.367" v="13098"/>
          <ac:picMkLst>
            <pc:docMk/>
            <pc:sldMk cId="3555783192" sldId="947"/>
            <ac:picMk id="11" creationId="{177C2A6D-0983-2C2C-3E06-EB5323E8C7C3}"/>
          </ac:picMkLst>
        </pc:picChg>
      </pc:sldChg>
    </pc:docChg>
  </pc:docChgLst>
  <pc:docChgLst>
    <pc:chgData name="Luca Gabbi" userId="8ef850f3-4e53-48dd-a838-aa7a8ea82b99" providerId="ADAL" clId="{254E0DAA-8885-4FC0-83E5-5D5F7B88B160}"/>
    <pc:docChg chg="undo custSel modSld">
      <pc:chgData name="Luca Gabbi" userId="8ef850f3-4e53-48dd-a838-aa7a8ea82b99" providerId="ADAL" clId="{254E0DAA-8885-4FC0-83E5-5D5F7B88B160}" dt="2024-10-18T15:13:10.480" v="484" actId="20577"/>
      <pc:docMkLst>
        <pc:docMk/>
      </pc:docMkLst>
      <pc:sldChg chg="modSp mod">
        <pc:chgData name="Luca Gabbi" userId="8ef850f3-4e53-48dd-a838-aa7a8ea82b99" providerId="ADAL" clId="{254E0DAA-8885-4FC0-83E5-5D5F7B88B160}" dt="2024-10-18T15:13:10.480" v="484" actId="20577"/>
        <pc:sldMkLst>
          <pc:docMk/>
          <pc:sldMk cId="643773997" sldId="395"/>
        </pc:sldMkLst>
        <pc:spChg chg="mod">
          <ac:chgData name="Luca Gabbi" userId="8ef850f3-4e53-48dd-a838-aa7a8ea82b99" providerId="ADAL" clId="{254E0DAA-8885-4FC0-83E5-5D5F7B88B160}" dt="2024-10-18T15:13:10.480" v="484" actId="20577"/>
          <ac:spMkLst>
            <pc:docMk/>
            <pc:sldMk cId="643773997" sldId="395"/>
            <ac:spMk id="4" creationId="{1A6EF8B0-87BF-5267-EDA4-0C60CDBF2791}"/>
          </ac:spMkLst>
        </pc:spChg>
        <pc:spChg chg="mod">
          <ac:chgData name="Luca Gabbi" userId="8ef850f3-4e53-48dd-a838-aa7a8ea82b99" providerId="ADAL" clId="{254E0DAA-8885-4FC0-83E5-5D5F7B88B160}" dt="2024-10-18T15:12:33.761" v="461" actId="113"/>
          <ac:spMkLst>
            <pc:docMk/>
            <pc:sldMk cId="643773997" sldId="395"/>
            <ac:spMk id="14" creationId="{38175A99-4796-D847-7DB1-CA30AD873AF1}"/>
          </ac:spMkLst>
        </pc:spChg>
        <pc:graphicFrameChg chg="modGraphic">
          <ac:chgData name="Luca Gabbi" userId="8ef850f3-4e53-48dd-a838-aa7a8ea82b99" providerId="ADAL" clId="{254E0DAA-8885-4FC0-83E5-5D5F7B88B160}" dt="2024-10-18T14:59:09.630" v="299" actId="207"/>
          <ac:graphicFrameMkLst>
            <pc:docMk/>
            <pc:sldMk cId="643773997" sldId="395"/>
            <ac:graphicFrameMk id="6" creationId="{9992FCBF-B1BA-2698-1217-64071D790C1C}"/>
          </ac:graphicFrameMkLst>
        </pc:graphicFrameChg>
      </pc:sldChg>
      <pc:sldChg chg="modSp mod">
        <pc:chgData name="Luca Gabbi" userId="8ef850f3-4e53-48dd-a838-aa7a8ea82b99" providerId="ADAL" clId="{254E0DAA-8885-4FC0-83E5-5D5F7B88B160}" dt="2024-10-18T15:01:48.231" v="303" actId="113"/>
        <pc:sldMkLst>
          <pc:docMk/>
          <pc:sldMk cId="2624362564" sldId="397"/>
        </pc:sldMkLst>
        <pc:graphicFrameChg chg="mod modGraphic">
          <ac:chgData name="Luca Gabbi" userId="8ef850f3-4e53-48dd-a838-aa7a8ea82b99" providerId="ADAL" clId="{254E0DAA-8885-4FC0-83E5-5D5F7B88B160}" dt="2024-10-18T15:01:48.231" v="303" actId="113"/>
          <ac:graphicFrameMkLst>
            <pc:docMk/>
            <pc:sldMk cId="2624362564" sldId="397"/>
            <ac:graphicFrameMk id="5" creationId="{042A6ACF-1141-9B72-38F3-9AEA136E602D}"/>
          </ac:graphicFrameMkLst>
        </pc:graphicFrameChg>
        <pc:graphicFrameChg chg="modGraphic">
          <ac:chgData name="Luca Gabbi" userId="8ef850f3-4e53-48dd-a838-aa7a8ea82b99" providerId="ADAL" clId="{254E0DAA-8885-4FC0-83E5-5D5F7B88B160}" dt="2024-10-18T14:58:49.222" v="297" actId="113"/>
          <ac:graphicFrameMkLst>
            <pc:docMk/>
            <pc:sldMk cId="2624362564" sldId="397"/>
            <ac:graphicFrameMk id="6" creationId="{97C33515-CFFD-8632-AE62-67A681D7941A}"/>
          </ac:graphicFrameMkLst>
        </pc:graphicFrameChg>
      </pc:sldChg>
      <pc:sldChg chg="modSp mod">
        <pc:chgData name="Luca Gabbi" userId="8ef850f3-4e53-48dd-a838-aa7a8ea82b99" providerId="ADAL" clId="{254E0DAA-8885-4FC0-83E5-5D5F7B88B160}" dt="2024-10-18T15:11:52.850" v="425" actId="20577"/>
        <pc:sldMkLst>
          <pc:docMk/>
          <pc:sldMk cId="2484522539" sldId="403"/>
        </pc:sldMkLst>
        <pc:spChg chg="mod">
          <ac:chgData name="Luca Gabbi" userId="8ef850f3-4e53-48dd-a838-aa7a8ea82b99" providerId="ADAL" clId="{254E0DAA-8885-4FC0-83E5-5D5F7B88B160}" dt="2024-10-18T15:11:52.850" v="425" actId="20577"/>
          <ac:spMkLst>
            <pc:docMk/>
            <pc:sldMk cId="2484522539" sldId="403"/>
            <ac:spMk id="4" creationId="{1A6EF8B0-87BF-5267-EDA4-0C60CDBF2791}"/>
          </ac:spMkLst>
        </pc:spChg>
        <pc:spChg chg="mod">
          <ac:chgData name="Luca Gabbi" userId="8ef850f3-4e53-48dd-a838-aa7a8ea82b99" providerId="ADAL" clId="{254E0DAA-8885-4FC0-83E5-5D5F7B88B160}" dt="2024-10-18T15:11:17.905" v="339" actId="20577"/>
          <ac:spMkLst>
            <pc:docMk/>
            <pc:sldMk cId="2484522539" sldId="403"/>
            <ac:spMk id="14" creationId="{38175A99-4796-D847-7DB1-CA30AD873AF1}"/>
          </ac:spMkLst>
        </pc:spChg>
        <pc:graphicFrameChg chg="mod modGraphic">
          <ac:chgData name="Luca Gabbi" userId="8ef850f3-4e53-48dd-a838-aa7a8ea82b99" providerId="ADAL" clId="{254E0DAA-8885-4FC0-83E5-5D5F7B88B160}" dt="2024-10-18T14:57:08.720" v="222" actId="20577"/>
          <ac:graphicFrameMkLst>
            <pc:docMk/>
            <pc:sldMk cId="2484522539" sldId="403"/>
            <ac:graphicFrameMk id="7" creationId="{7F409222-FAD7-058B-A942-90D67FACFB6A}"/>
          </ac:graphicFrameMkLst>
        </pc:graphicFrameChg>
      </pc:sldChg>
    </pc:docChg>
  </pc:docChgLst>
  <pc:docChgLst>
    <pc:chgData name="Andrea Cioli" userId="415430a0-fec7-4c61-8338-9296ff132151" providerId="ADAL" clId="{AE2B2DBC-BA18-41C1-B323-43D4851B2EF3}"/>
    <pc:docChg chg="undo redo custSel addSld delSld modSld sldOrd">
      <pc:chgData name="Andrea Cioli" userId="415430a0-fec7-4c61-8338-9296ff132151" providerId="ADAL" clId="{AE2B2DBC-BA18-41C1-B323-43D4851B2EF3}" dt="2024-10-18T16:37:25.066" v="18834" actId="113"/>
      <pc:docMkLst>
        <pc:docMk/>
      </pc:docMkLst>
      <pc:sldChg chg="addSp delSp modSp add mod ord">
        <pc:chgData name="Andrea Cioli" userId="415430a0-fec7-4c61-8338-9296ff132151" providerId="ADAL" clId="{AE2B2DBC-BA18-41C1-B323-43D4851B2EF3}" dt="2024-10-17T14:25:26.298" v="14155" actId="20577"/>
        <pc:sldMkLst>
          <pc:docMk/>
          <pc:sldMk cId="3378942156" sldId="270"/>
        </pc:sldMkLst>
        <pc:spChg chg="add mod">
          <ac:chgData name="Andrea Cioli" userId="415430a0-fec7-4c61-8338-9296ff132151" providerId="ADAL" clId="{AE2B2DBC-BA18-41C1-B323-43D4851B2EF3}" dt="2024-10-11T14:58:42.916" v="5163" actId="1076"/>
          <ac:spMkLst>
            <pc:docMk/>
            <pc:sldMk cId="3378942156" sldId="270"/>
            <ac:spMk id="4" creationId="{BB68B30A-03C7-A147-C9DF-B949CF4E043A}"/>
          </ac:spMkLst>
        </pc:spChg>
        <pc:spChg chg="add mod">
          <ac:chgData name="Andrea Cioli" userId="415430a0-fec7-4c61-8338-9296ff132151" providerId="ADAL" clId="{AE2B2DBC-BA18-41C1-B323-43D4851B2EF3}" dt="2024-10-17T10:17:36.435" v="12545" actId="20577"/>
          <ac:spMkLst>
            <pc:docMk/>
            <pc:sldMk cId="3378942156" sldId="270"/>
            <ac:spMk id="4" creationId="{E3B56249-53AB-1177-9F02-7DAE7B898360}"/>
          </ac:spMkLst>
        </pc:spChg>
        <pc:spChg chg="add del mod">
          <ac:chgData name="Andrea Cioli" userId="415430a0-fec7-4c61-8338-9296ff132151" providerId="ADAL" clId="{AE2B2DBC-BA18-41C1-B323-43D4851B2EF3}" dt="2024-10-17T13:52:59.418" v="14054" actId="478"/>
          <ac:spMkLst>
            <pc:docMk/>
            <pc:sldMk cId="3378942156" sldId="270"/>
            <ac:spMk id="10" creationId="{333DCEFE-9D18-7105-C5D6-371C31FADFF0}"/>
          </ac:spMkLst>
        </pc:spChg>
        <pc:spChg chg="del">
          <ac:chgData name="Andrea Cioli" userId="415430a0-fec7-4c61-8338-9296ff132151" providerId="ADAL" clId="{AE2B2DBC-BA18-41C1-B323-43D4851B2EF3}" dt="2024-10-17T10:17:38.724" v="12546" actId="478"/>
          <ac:spMkLst>
            <pc:docMk/>
            <pc:sldMk cId="3378942156" sldId="270"/>
            <ac:spMk id="11" creationId="{E89DB264-8CD1-477F-BDB2-ED9B67D25D07}"/>
          </ac:spMkLst>
        </pc:spChg>
        <pc:spChg chg="mod ord topLvl">
          <ac:chgData name="Andrea Cioli" userId="415430a0-fec7-4c61-8338-9296ff132151" providerId="ADAL" clId="{AE2B2DBC-BA18-41C1-B323-43D4851B2EF3}" dt="2024-10-17T14:25:26.298" v="14155" actId="20577"/>
          <ac:spMkLst>
            <pc:docMk/>
            <pc:sldMk cId="3378942156" sldId="270"/>
            <ac:spMk id="44" creationId="{1F6E36C7-3117-435E-8F1C-9A6743B5BCCE}"/>
          </ac:spMkLst>
        </pc:spChg>
        <pc:grpChg chg="add del">
          <ac:chgData name="Andrea Cioli" userId="415430a0-fec7-4c61-8338-9296ff132151" providerId="ADAL" clId="{AE2B2DBC-BA18-41C1-B323-43D4851B2EF3}" dt="2024-10-17T12:12:39.597" v="12620" actId="478"/>
          <ac:grpSpMkLst>
            <pc:docMk/>
            <pc:sldMk cId="3378942156" sldId="270"/>
            <ac:grpSpMk id="5" creationId="{71E1ED09-0637-0FFB-77CD-4947724AA5B5}"/>
          </ac:grpSpMkLst>
        </pc:grpChg>
        <pc:picChg chg="add del mod">
          <ac:chgData name="Andrea Cioli" userId="415430a0-fec7-4c61-8338-9296ff132151" providerId="ADAL" clId="{AE2B2DBC-BA18-41C1-B323-43D4851B2EF3}" dt="2024-10-17T13:53:09.732" v="14056" actId="478"/>
          <ac:picMkLst>
            <pc:docMk/>
            <pc:sldMk cId="3378942156" sldId="270"/>
            <ac:picMk id="7" creationId="{77921E8B-78AA-02D6-F431-EC5AB0DE626A}"/>
          </ac:picMkLst>
        </pc:picChg>
        <pc:picChg chg="del topLvl">
          <ac:chgData name="Andrea Cioli" userId="415430a0-fec7-4c61-8338-9296ff132151" providerId="ADAL" clId="{AE2B2DBC-BA18-41C1-B323-43D4851B2EF3}" dt="2024-10-17T12:12:39.597" v="12620" actId="478"/>
          <ac:picMkLst>
            <pc:docMk/>
            <pc:sldMk cId="3378942156" sldId="270"/>
            <ac:picMk id="8" creationId="{36AD2F3B-228D-4AFE-B553-D703EB3AAC8B}"/>
          </ac:picMkLst>
        </pc:picChg>
        <pc:picChg chg="add mod">
          <ac:chgData name="Andrea Cioli" userId="415430a0-fec7-4c61-8338-9296ff132151" providerId="ADAL" clId="{AE2B2DBC-BA18-41C1-B323-43D4851B2EF3}" dt="2024-10-17T13:55:12.544" v="14077" actId="1076"/>
          <ac:picMkLst>
            <pc:docMk/>
            <pc:sldMk cId="3378942156" sldId="270"/>
            <ac:picMk id="13" creationId="{3839FD0D-8257-5701-ACA3-09FF34D3EF67}"/>
          </ac:picMkLst>
        </pc:picChg>
      </pc:sldChg>
      <pc:sldChg chg="addSp delSp modSp mod ord">
        <pc:chgData name="Andrea Cioli" userId="415430a0-fec7-4c61-8338-9296ff132151" providerId="ADAL" clId="{AE2B2DBC-BA18-41C1-B323-43D4851B2EF3}" dt="2024-10-18T09:23:51.955" v="15514" actId="20577"/>
        <pc:sldMkLst>
          <pc:docMk/>
          <pc:sldMk cId="2340434301" sldId="271"/>
        </pc:sldMkLst>
        <pc:spChg chg="mod">
          <ac:chgData name="Andrea Cioli" userId="415430a0-fec7-4c61-8338-9296ff132151" providerId="ADAL" clId="{AE2B2DBC-BA18-41C1-B323-43D4851B2EF3}" dt="2024-10-18T09:07:15.233" v="15473" actId="554"/>
          <ac:spMkLst>
            <pc:docMk/>
            <pc:sldMk cId="2340434301" sldId="271"/>
            <ac:spMk id="3" creationId="{B8F0BC68-2F0E-FC6E-FD83-94D0D7E122CF}"/>
          </ac:spMkLst>
        </pc:spChg>
        <pc:spChg chg="del mod">
          <ac:chgData name="Andrea Cioli" userId="415430a0-fec7-4c61-8338-9296ff132151" providerId="ADAL" clId="{AE2B2DBC-BA18-41C1-B323-43D4851B2EF3}" dt="2024-10-14T16:07:20.336" v="7448" actId="478"/>
          <ac:spMkLst>
            <pc:docMk/>
            <pc:sldMk cId="2340434301" sldId="271"/>
            <ac:spMk id="4" creationId="{E07F9A42-0AD2-4F88-622D-CB1DE5577DE0}"/>
          </ac:spMkLst>
        </pc:spChg>
        <pc:spChg chg="add del mod">
          <ac:chgData name="Andrea Cioli" userId="415430a0-fec7-4c61-8338-9296ff132151" providerId="ADAL" clId="{AE2B2DBC-BA18-41C1-B323-43D4851B2EF3}" dt="2024-10-14T16:07:20.336" v="7448" actId="478"/>
          <ac:spMkLst>
            <pc:docMk/>
            <pc:sldMk cId="2340434301" sldId="271"/>
            <ac:spMk id="5" creationId="{B3D16C3F-DE64-1717-3FA5-583E98B46642}"/>
          </ac:spMkLst>
        </pc:spChg>
        <pc:spChg chg="mod">
          <ac:chgData name="Andrea Cioli" userId="415430a0-fec7-4c61-8338-9296ff132151" providerId="ADAL" clId="{AE2B2DBC-BA18-41C1-B323-43D4851B2EF3}" dt="2024-10-11T16:03:28.035" v="5462"/>
          <ac:spMkLst>
            <pc:docMk/>
            <pc:sldMk cId="2340434301" sldId="271"/>
            <ac:spMk id="7" creationId="{00DF1241-0061-18B1-B742-7836F1982E2F}"/>
          </ac:spMkLst>
        </pc:spChg>
        <pc:spChg chg="mod">
          <ac:chgData name="Andrea Cioli" userId="415430a0-fec7-4c61-8338-9296ff132151" providerId="ADAL" clId="{AE2B2DBC-BA18-41C1-B323-43D4851B2EF3}" dt="2024-10-11T16:03:28.035" v="5462"/>
          <ac:spMkLst>
            <pc:docMk/>
            <pc:sldMk cId="2340434301" sldId="271"/>
            <ac:spMk id="9" creationId="{7406D345-4E35-F5D5-B39E-5615614F033E}"/>
          </ac:spMkLst>
        </pc:spChg>
        <pc:spChg chg="mod">
          <ac:chgData name="Andrea Cioli" userId="415430a0-fec7-4c61-8338-9296ff132151" providerId="ADAL" clId="{AE2B2DBC-BA18-41C1-B323-43D4851B2EF3}" dt="2024-10-11T16:03:28.035" v="5462"/>
          <ac:spMkLst>
            <pc:docMk/>
            <pc:sldMk cId="2340434301" sldId="271"/>
            <ac:spMk id="11" creationId="{C8209680-06FC-6F0E-C542-30D301435DF4}"/>
          </ac:spMkLst>
        </pc:spChg>
        <pc:spChg chg="mod">
          <ac:chgData name="Andrea Cioli" userId="415430a0-fec7-4c61-8338-9296ff132151" providerId="ADAL" clId="{AE2B2DBC-BA18-41C1-B323-43D4851B2EF3}" dt="2024-10-11T16:03:28.035" v="5462"/>
          <ac:spMkLst>
            <pc:docMk/>
            <pc:sldMk cId="2340434301" sldId="271"/>
            <ac:spMk id="13" creationId="{94CBAC88-8844-F9B4-882B-F183EA3EDE61}"/>
          </ac:spMkLst>
        </pc:spChg>
        <pc:spChg chg="mod">
          <ac:chgData name="Andrea Cioli" userId="415430a0-fec7-4c61-8338-9296ff132151" providerId="ADAL" clId="{AE2B2DBC-BA18-41C1-B323-43D4851B2EF3}" dt="2024-10-11T16:03:28.035" v="5462"/>
          <ac:spMkLst>
            <pc:docMk/>
            <pc:sldMk cId="2340434301" sldId="271"/>
            <ac:spMk id="14" creationId="{D0DA5E1B-BC4E-92FF-06DD-267A518CAC79}"/>
          </ac:spMkLst>
        </pc:spChg>
        <pc:spChg chg="del">
          <ac:chgData name="Andrea Cioli" userId="415430a0-fec7-4c61-8338-9296ff132151" providerId="ADAL" clId="{AE2B2DBC-BA18-41C1-B323-43D4851B2EF3}" dt="2024-10-11T16:03:31.028" v="5463" actId="478"/>
          <ac:spMkLst>
            <pc:docMk/>
            <pc:sldMk cId="2340434301" sldId="271"/>
            <ac:spMk id="15" creationId="{4C5E5BF4-3952-07E3-8BA3-489272337AFA}"/>
          </ac:spMkLst>
        </pc:spChg>
        <pc:spChg chg="add del mod">
          <ac:chgData name="Andrea Cioli" userId="415430a0-fec7-4c61-8338-9296ff132151" providerId="ADAL" clId="{AE2B2DBC-BA18-41C1-B323-43D4851B2EF3}" dt="2024-10-14T16:07:53.024" v="7458" actId="22"/>
          <ac:spMkLst>
            <pc:docMk/>
            <pc:sldMk cId="2340434301" sldId="271"/>
            <ac:spMk id="16" creationId="{5698C425-FE90-DE46-B6A6-D53B54272307}"/>
          </ac:spMkLst>
        </pc:spChg>
        <pc:spChg chg="del">
          <ac:chgData name="Andrea Cioli" userId="415430a0-fec7-4c61-8338-9296ff132151" providerId="ADAL" clId="{AE2B2DBC-BA18-41C1-B323-43D4851B2EF3}" dt="2024-10-11T16:04:04.209" v="5469" actId="478"/>
          <ac:spMkLst>
            <pc:docMk/>
            <pc:sldMk cId="2340434301" sldId="271"/>
            <ac:spMk id="16" creationId="{FB78431B-97B9-6F0D-CCC3-8DA06A8315B1}"/>
          </ac:spMkLst>
        </pc:spChg>
        <pc:spChg chg="add del mod">
          <ac:chgData name="Andrea Cioli" userId="415430a0-fec7-4c61-8338-9296ff132151" providerId="ADAL" clId="{AE2B2DBC-BA18-41C1-B323-43D4851B2EF3}" dt="2024-10-15T08:14:25.468" v="7586" actId="478"/>
          <ac:spMkLst>
            <pc:docMk/>
            <pc:sldMk cId="2340434301" sldId="271"/>
            <ac:spMk id="17" creationId="{2B053BD7-558F-5450-9FA4-234D54B30041}"/>
          </ac:spMkLst>
        </pc:spChg>
        <pc:spChg chg="del">
          <ac:chgData name="Andrea Cioli" userId="415430a0-fec7-4c61-8338-9296ff132151" providerId="ADAL" clId="{AE2B2DBC-BA18-41C1-B323-43D4851B2EF3}" dt="2024-10-11T16:04:04.209" v="5469" actId="478"/>
          <ac:spMkLst>
            <pc:docMk/>
            <pc:sldMk cId="2340434301" sldId="271"/>
            <ac:spMk id="17" creationId="{63BC4C8E-271C-850F-7714-AE62D45E7BD1}"/>
          </ac:spMkLst>
        </pc:spChg>
        <pc:spChg chg="add del mod">
          <ac:chgData name="Andrea Cioli" userId="415430a0-fec7-4c61-8338-9296ff132151" providerId="ADAL" clId="{AE2B2DBC-BA18-41C1-B323-43D4851B2EF3}" dt="2024-10-14T16:07:20.336" v="7448" actId="478"/>
          <ac:spMkLst>
            <pc:docMk/>
            <pc:sldMk cId="2340434301" sldId="271"/>
            <ac:spMk id="18" creationId="{6ACBC411-4CC3-C2A8-6F19-5C638458D4AF}"/>
          </ac:spMkLst>
        </pc:spChg>
        <pc:spChg chg="add del mod">
          <ac:chgData name="Andrea Cioli" userId="415430a0-fec7-4c61-8338-9296ff132151" providerId="ADAL" clId="{AE2B2DBC-BA18-41C1-B323-43D4851B2EF3}" dt="2024-10-14T16:07:20.336" v="7448" actId="478"/>
          <ac:spMkLst>
            <pc:docMk/>
            <pc:sldMk cId="2340434301" sldId="271"/>
            <ac:spMk id="20" creationId="{2B72547C-1BC4-8C6A-D0BB-73F18E869956}"/>
          </ac:spMkLst>
        </pc:spChg>
        <pc:spChg chg="add mod">
          <ac:chgData name="Andrea Cioli" userId="415430a0-fec7-4c61-8338-9296ff132151" providerId="ADAL" clId="{AE2B2DBC-BA18-41C1-B323-43D4851B2EF3}" dt="2024-10-11T16:04:34.918" v="5475" actId="1076"/>
          <ac:spMkLst>
            <pc:docMk/>
            <pc:sldMk cId="2340434301" sldId="271"/>
            <ac:spMk id="21" creationId="{77133A96-423A-38D4-AF1C-B4727D11CDA2}"/>
          </ac:spMkLst>
        </pc:spChg>
        <pc:spChg chg="add mod">
          <ac:chgData name="Andrea Cioli" userId="415430a0-fec7-4c61-8338-9296ff132151" providerId="ADAL" clId="{AE2B2DBC-BA18-41C1-B323-43D4851B2EF3}" dt="2024-10-18T09:17:50.862" v="15506" actId="1038"/>
          <ac:spMkLst>
            <pc:docMk/>
            <pc:sldMk cId="2340434301" sldId="271"/>
            <ac:spMk id="23" creationId="{E24DF724-19BB-26A0-1489-D4A28AF918CA}"/>
          </ac:spMkLst>
        </pc:spChg>
        <pc:spChg chg="add mod">
          <ac:chgData name="Andrea Cioli" userId="415430a0-fec7-4c61-8338-9296ff132151" providerId="ADAL" clId="{AE2B2DBC-BA18-41C1-B323-43D4851B2EF3}" dt="2024-10-18T09:07:15.233" v="15473" actId="554"/>
          <ac:spMkLst>
            <pc:docMk/>
            <pc:sldMk cId="2340434301" sldId="271"/>
            <ac:spMk id="24" creationId="{FB8644A0-A85F-0452-F0C8-012EC39E05F5}"/>
          </ac:spMkLst>
        </pc:spChg>
        <pc:spChg chg="add mod">
          <ac:chgData name="Andrea Cioli" userId="415430a0-fec7-4c61-8338-9296ff132151" providerId="ADAL" clId="{AE2B2DBC-BA18-41C1-B323-43D4851B2EF3}" dt="2024-10-18T09:23:51.955" v="15514" actId="20577"/>
          <ac:spMkLst>
            <pc:docMk/>
            <pc:sldMk cId="2340434301" sldId="271"/>
            <ac:spMk id="25" creationId="{45A51745-D2F7-9790-738D-4E1F9C9FFCB7}"/>
          </ac:spMkLst>
        </pc:spChg>
        <pc:spChg chg="mod">
          <ac:chgData name="Andrea Cioli" userId="415430a0-fec7-4c61-8338-9296ff132151" providerId="ADAL" clId="{AE2B2DBC-BA18-41C1-B323-43D4851B2EF3}" dt="2024-10-18T09:17:49.452" v="15503" actId="1076"/>
          <ac:spMkLst>
            <pc:docMk/>
            <pc:sldMk cId="2340434301" sldId="271"/>
            <ac:spMk id="30" creationId="{31C830D3-5FFB-ACE4-B535-5821C78D6E3A}"/>
          </ac:spMkLst>
        </pc:spChg>
        <pc:spChg chg="mod">
          <ac:chgData name="Andrea Cioli" userId="415430a0-fec7-4c61-8338-9296ff132151" providerId="ADAL" clId="{AE2B2DBC-BA18-41C1-B323-43D4851B2EF3}" dt="2024-10-18T09:06:09.465" v="15441" actId="14100"/>
          <ac:spMkLst>
            <pc:docMk/>
            <pc:sldMk cId="2340434301" sldId="271"/>
            <ac:spMk id="55" creationId="{2347C4B5-D2D3-2E23-1CE8-EF4180C46FB2}"/>
          </ac:spMkLst>
        </pc:spChg>
        <pc:spChg chg="del mod">
          <ac:chgData name="Andrea Cioli" userId="415430a0-fec7-4c61-8338-9296ff132151" providerId="ADAL" clId="{AE2B2DBC-BA18-41C1-B323-43D4851B2EF3}" dt="2024-10-14T16:19:26.950" v="7494" actId="478"/>
          <ac:spMkLst>
            <pc:docMk/>
            <pc:sldMk cId="2340434301" sldId="271"/>
            <ac:spMk id="56" creationId="{BA1939AB-DDE0-F235-2A7B-9B6CA0B94ECE}"/>
          </ac:spMkLst>
        </pc:spChg>
        <pc:grpChg chg="add del mod">
          <ac:chgData name="Andrea Cioli" userId="415430a0-fec7-4c61-8338-9296ff132151" providerId="ADAL" clId="{AE2B2DBC-BA18-41C1-B323-43D4851B2EF3}" dt="2024-10-14T16:07:20.336" v="7448" actId="478"/>
          <ac:grpSpMkLst>
            <pc:docMk/>
            <pc:sldMk cId="2340434301" sldId="271"/>
            <ac:grpSpMk id="6" creationId="{D54640CD-199A-7BCC-440A-E516B86EAC76}"/>
          </ac:grpSpMkLst>
        </pc:grpChg>
        <pc:grpChg chg="mod">
          <ac:chgData name="Andrea Cioli" userId="415430a0-fec7-4c61-8338-9296ff132151" providerId="ADAL" clId="{AE2B2DBC-BA18-41C1-B323-43D4851B2EF3}" dt="2024-10-11T16:03:28.035" v="5462"/>
          <ac:grpSpMkLst>
            <pc:docMk/>
            <pc:sldMk cId="2340434301" sldId="271"/>
            <ac:grpSpMk id="8" creationId="{4B8E8E5B-19DC-7B86-C88F-69A9DA430E1B}"/>
          </ac:grpSpMkLst>
        </pc:grpChg>
        <pc:grpChg chg="add del mod">
          <ac:chgData name="Andrea Cioli" userId="415430a0-fec7-4c61-8338-9296ff132151" providerId="ADAL" clId="{AE2B2DBC-BA18-41C1-B323-43D4851B2EF3}" dt="2024-10-14T16:07:20.336" v="7448" actId="478"/>
          <ac:grpSpMkLst>
            <pc:docMk/>
            <pc:sldMk cId="2340434301" sldId="271"/>
            <ac:grpSpMk id="12" creationId="{3ED7F7A9-8FD6-F9FF-9170-F79D3A0A2AC6}"/>
          </ac:grpSpMkLst>
        </pc:grpChg>
        <pc:graphicFrameChg chg="mod">
          <ac:chgData name="Andrea Cioli" userId="415430a0-fec7-4c61-8338-9296ff132151" providerId="ADAL" clId="{AE2B2DBC-BA18-41C1-B323-43D4851B2EF3}" dt="2024-10-11T16:03:28.035" v="5462"/>
          <ac:graphicFrameMkLst>
            <pc:docMk/>
            <pc:sldMk cId="2340434301" sldId="271"/>
            <ac:graphicFrameMk id="10" creationId="{20B50345-04C0-E393-C8A9-9F7329FEEDBB}"/>
          </ac:graphicFrameMkLst>
        </pc:graphicFrameChg>
        <pc:graphicFrameChg chg="add del mod">
          <ac:chgData name="Andrea Cioli" userId="415430a0-fec7-4c61-8338-9296ff132151" providerId="ADAL" clId="{AE2B2DBC-BA18-41C1-B323-43D4851B2EF3}" dt="2024-10-14T16:07:20.336" v="7448" actId="478"/>
          <ac:graphicFrameMkLst>
            <pc:docMk/>
            <pc:sldMk cId="2340434301" sldId="271"/>
            <ac:graphicFrameMk id="19" creationId="{7C9E3A5F-803B-6BCE-8902-D9BE335C34BB}"/>
          </ac:graphicFrameMkLst>
        </pc:graphicFrameChg>
        <pc:picChg chg="add mod">
          <ac:chgData name="Andrea Cioli" userId="415430a0-fec7-4c61-8338-9296ff132151" providerId="ADAL" clId="{AE2B2DBC-BA18-41C1-B323-43D4851B2EF3}" dt="2024-10-11T16:04:41.114" v="5477" actId="1076"/>
          <ac:picMkLst>
            <pc:docMk/>
            <pc:sldMk cId="2340434301" sldId="271"/>
            <ac:picMk id="22" creationId="{D5C11EEF-49F4-A43E-9327-3313CEC2F98B}"/>
          </ac:picMkLst>
        </pc:picChg>
        <pc:picChg chg="mod">
          <ac:chgData name="Andrea Cioli" userId="415430a0-fec7-4c61-8338-9296ff132151" providerId="ADAL" clId="{AE2B2DBC-BA18-41C1-B323-43D4851B2EF3}" dt="2024-10-18T09:17:49.452" v="15503" actId="1076"/>
          <ac:picMkLst>
            <pc:docMk/>
            <pc:sldMk cId="2340434301" sldId="271"/>
            <ac:picMk id="31" creationId="{8F359FDF-A84A-9DDC-5E9B-B1C714D85D72}"/>
          </ac:picMkLst>
        </pc:picChg>
        <pc:picChg chg="del">
          <ac:chgData name="Andrea Cioli" userId="415430a0-fec7-4c61-8338-9296ff132151" providerId="ADAL" clId="{AE2B2DBC-BA18-41C1-B323-43D4851B2EF3}" dt="2024-10-11T16:04:05.848" v="5470" actId="478"/>
          <ac:picMkLst>
            <pc:docMk/>
            <pc:sldMk cId="2340434301" sldId="271"/>
            <ac:picMk id="36" creationId="{5F1EBA0E-4841-D3FF-D8A4-8F4A7328A47F}"/>
          </ac:picMkLst>
        </pc:picChg>
      </pc:sldChg>
      <pc:sldChg chg="addSp delSp modSp mod addCm">
        <pc:chgData name="Andrea Cioli" userId="415430a0-fec7-4c61-8338-9296ff132151" providerId="ADAL" clId="{AE2B2DBC-BA18-41C1-B323-43D4851B2EF3}" dt="2024-10-17T13:43:42.335" v="13766" actId="13926"/>
        <pc:sldMkLst>
          <pc:docMk/>
          <pc:sldMk cId="1101827063" sldId="336"/>
        </pc:sldMkLst>
        <pc:spChg chg="mod">
          <ac:chgData name="Andrea Cioli" userId="415430a0-fec7-4c61-8338-9296ff132151" providerId="ADAL" clId="{AE2B2DBC-BA18-41C1-B323-43D4851B2EF3}" dt="2024-10-16T16:01:04.970" v="10069" actId="20577"/>
          <ac:spMkLst>
            <pc:docMk/>
            <pc:sldMk cId="1101827063" sldId="336"/>
            <ac:spMk id="3" creationId="{E503C2B7-8613-8665-8F4E-D8F1DB54FEAF}"/>
          </ac:spMkLst>
        </pc:spChg>
        <pc:spChg chg="add mod">
          <ac:chgData name="Andrea Cioli" userId="415430a0-fec7-4c61-8338-9296ff132151" providerId="ADAL" clId="{AE2B2DBC-BA18-41C1-B323-43D4851B2EF3}" dt="2024-10-17T07:59:47.977" v="11004" actId="20577"/>
          <ac:spMkLst>
            <pc:docMk/>
            <pc:sldMk cId="1101827063" sldId="336"/>
            <ac:spMk id="4" creationId="{7255BFD5-259E-AD3C-C9A4-CC41BC624D26}"/>
          </ac:spMkLst>
        </pc:spChg>
        <pc:spChg chg="add del mod">
          <ac:chgData name="Andrea Cioli" userId="415430a0-fec7-4c61-8338-9296ff132151" providerId="ADAL" clId="{AE2B2DBC-BA18-41C1-B323-43D4851B2EF3}" dt="2024-10-16T16:04:07.689" v="10078" actId="478"/>
          <ac:spMkLst>
            <pc:docMk/>
            <pc:sldMk cId="1101827063" sldId="336"/>
            <ac:spMk id="5" creationId="{BB199020-9AB8-23BE-9340-5572050288BF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8" creationId="{AF61E3C7-35B6-0045-D089-675D5AB3358E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9" creationId="{72987F3A-2306-ACFE-69ED-695F9A067BFF}"/>
          </ac:spMkLst>
        </pc:spChg>
        <pc:spChg chg="mod">
          <ac:chgData name="Andrea Cioli" userId="415430a0-fec7-4c61-8338-9296ff132151" providerId="ADAL" clId="{AE2B2DBC-BA18-41C1-B323-43D4851B2EF3}" dt="2024-10-16T16:06:33.819" v="10107" actId="1076"/>
          <ac:spMkLst>
            <pc:docMk/>
            <pc:sldMk cId="1101827063" sldId="336"/>
            <ac:spMk id="10" creationId="{AD964C71-0ED5-78CC-7816-3ED2C035FB62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1" creationId="{1620B3EF-41C5-8BDD-9D11-43243BA37DD8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2" creationId="{9A998616-CB6A-3537-D084-93CADA6FC5C4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3" creationId="{68639C9D-F131-0904-1349-2483B51A3464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4" creationId="{A373A1BF-8487-D7F7-1E06-A3EF26DED123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5" creationId="{98D6BC8C-C5C7-4954-25C8-2A6F85B2322E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6" creationId="{9C76ACAE-CBF9-0BD5-465E-D17DA7008E13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7" creationId="{FE766ED2-86CA-3FC4-684E-C56B3DB66784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8" creationId="{8CF022D8-2879-D7F7-4DEF-AF00B7E0A108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19" creationId="{4A55F7F4-08C5-0D1A-398C-161AB306A351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0" creationId="{608A8CA8-F467-CE99-6213-5CDA6E5DDB4B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1" creationId="{25D6C6F5-0938-BA1A-28E5-FA9FC16C3B7C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2" creationId="{87374F7E-B873-03AF-25D9-1E992919AC01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3" creationId="{4E906376-54C0-52D7-3A3F-6E7C59467392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4" creationId="{9D1397A3-09B8-9C42-5723-FDDCD4D4F773}"/>
          </ac:spMkLst>
        </pc:spChg>
        <pc:spChg chg="mod">
          <ac:chgData name="Andrea Cioli" userId="415430a0-fec7-4c61-8338-9296ff132151" providerId="ADAL" clId="{AE2B2DBC-BA18-41C1-B323-43D4851B2EF3}" dt="2024-10-16T16:04:58.273" v="10100"/>
          <ac:spMkLst>
            <pc:docMk/>
            <pc:sldMk cId="1101827063" sldId="336"/>
            <ac:spMk id="25" creationId="{B07DB255-569B-377E-7644-2F1ADA0F8A17}"/>
          </ac:spMkLst>
        </pc:spChg>
        <pc:spChg chg="add del mod">
          <ac:chgData name="Andrea Cioli" userId="415430a0-fec7-4c61-8338-9296ff132151" providerId="ADAL" clId="{AE2B2DBC-BA18-41C1-B323-43D4851B2EF3}" dt="2024-10-16T16:15:58.036" v="10319" actId="478"/>
          <ac:spMkLst>
            <pc:docMk/>
            <pc:sldMk cId="1101827063" sldId="336"/>
            <ac:spMk id="26" creationId="{B34C48DB-AE90-B5D2-D762-4A39F4331847}"/>
          </ac:spMkLst>
        </pc:spChg>
        <pc:spChg chg="add mod">
          <ac:chgData name="Andrea Cioli" userId="415430a0-fec7-4c61-8338-9296ff132151" providerId="ADAL" clId="{AE2B2DBC-BA18-41C1-B323-43D4851B2EF3}" dt="2024-10-17T13:43:42.335" v="13766" actId="13926"/>
          <ac:spMkLst>
            <pc:docMk/>
            <pc:sldMk cId="1101827063" sldId="336"/>
            <ac:spMk id="28" creationId="{477BDDA7-75C8-BC75-3B49-5914E94C4C01}"/>
          </ac:spMkLst>
        </pc:spChg>
        <pc:spChg chg="add mod">
          <ac:chgData name="Andrea Cioli" userId="415430a0-fec7-4c61-8338-9296ff132151" providerId="ADAL" clId="{AE2B2DBC-BA18-41C1-B323-43D4851B2EF3}" dt="2024-10-17T13:42:57.127" v="13696" actId="1035"/>
          <ac:spMkLst>
            <pc:docMk/>
            <pc:sldMk cId="1101827063" sldId="336"/>
            <ac:spMk id="29" creationId="{B7047AF2-47FF-E878-6BA5-F0DA9C41410B}"/>
          </ac:spMkLst>
        </pc:spChg>
        <pc:spChg chg="mod topLvl">
          <ac:chgData name="Andrea Cioli" userId="415430a0-fec7-4c61-8338-9296ff132151" providerId="ADAL" clId="{AE2B2DBC-BA18-41C1-B323-43D4851B2EF3}" dt="2024-10-17T13:42:14.527" v="13660" actId="1076"/>
          <ac:spMkLst>
            <pc:docMk/>
            <pc:sldMk cId="1101827063" sldId="336"/>
            <ac:spMk id="31" creationId="{E4DADDA8-9B7F-C821-166E-57490EE40EC8}"/>
          </ac:spMkLst>
        </pc:spChg>
        <pc:spChg chg="add mod">
          <ac:chgData name="Andrea Cioli" userId="415430a0-fec7-4c61-8338-9296ff132151" providerId="ADAL" clId="{AE2B2DBC-BA18-41C1-B323-43D4851B2EF3}" dt="2024-10-16T17:43:23.964" v="10424" actId="571"/>
          <ac:spMkLst>
            <pc:docMk/>
            <pc:sldMk cId="1101827063" sldId="336"/>
            <ac:spMk id="34" creationId="{987DA1B3-3794-5643-7957-7599155F735B}"/>
          </ac:spMkLst>
        </pc:spChg>
        <pc:spChg chg="add mod">
          <ac:chgData name="Andrea Cioli" userId="415430a0-fec7-4c61-8338-9296ff132151" providerId="ADAL" clId="{AE2B2DBC-BA18-41C1-B323-43D4851B2EF3}" dt="2024-10-17T13:42:47.866" v="13678" actId="1036"/>
          <ac:spMkLst>
            <pc:docMk/>
            <pc:sldMk cId="1101827063" sldId="336"/>
            <ac:spMk id="35" creationId="{B07193D6-3F78-E524-5594-5811FDBB4038}"/>
          </ac:spMkLst>
        </pc:spChg>
        <pc:grpChg chg="add del mod">
          <ac:chgData name="Andrea Cioli" userId="415430a0-fec7-4c61-8338-9296ff132151" providerId="ADAL" clId="{AE2B2DBC-BA18-41C1-B323-43D4851B2EF3}" dt="2024-10-16T16:16:00.777" v="10320" actId="478"/>
          <ac:grpSpMkLst>
            <pc:docMk/>
            <pc:sldMk cId="1101827063" sldId="336"/>
            <ac:grpSpMk id="6" creationId="{F4E187B3-3E87-284E-4C4F-833130562E1C}"/>
          </ac:grpSpMkLst>
        </pc:grpChg>
        <pc:grpChg chg="add del mod">
          <ac:chgData name="Andrea Cioli" userId="415430a0-fec7-4c61-8338-9296ff132151" providerId="ADAL" clId="{AE2B2DBC-BA18-41C1-B323-43D4851B2EF3}" dt="2024-10-17T08:02:14.625" v="11019" actId="165"/>
          <ac:grpSpMkLst>
            <pc:docMk/>
            <pc:sldMk cId="1101827063" sldId="336"/>
            <ac:grpSpMk id="30" creationId="{25D752B4-3DFB-99A6-DB26-6CFA4A5B63B9}"/>
          </ac:grpSpMkLst>
        </pc:grpChg>
        <pc:graphicFrameChg chg="add mod">
          <ac:chgData name="Andrea Cioli" userId="415430a0-fec7-4c61-8338-9296ff132151" providerId="ADAL" clId="{AE2B2DBC-BA18-41C1-B323-43D4851B2EF3}" dt="2024-10-17T13:42:47.866" v="13678" actId="1036"/>
          <ac:graphicFrameMkLst>
            <pc:docMk/>
            <pc:sldMk cId="1101827063" sldId="336"/>
            <ac:graphicFrameMk id="27" creationId="{8A68A01A-B3E1-18CE-0675-D8F82FF3428D}"/>
          </ac:graphicFrameMkLst>
        </pc:graphicFrameChg>
        <pc:graphicFrameChg chg="add mod">
          <ac:chgData name="Andrea Cioli" userId="415430a0-fec7-4c61-8338-9296ff132151" providerId="ADAL" clId="{AE2B2DBC-BA18-41C1-B323-43D4851B2EF3}" dt="2024-10-16T17:43:23.964" v="10424" actId="571"/>
          <ac:graphicFrameMkLst>
            <pc:docMk/>
            <pc:sldMk cId="1101827063" sldId="336"/>
            <ac:graphicFrameMk id="33" creationId="{DD162306-476E-4C63-B493-23C2378AFCED}"/>
          </ac:graphicFrameMkLst>
        </pc:graphicFrameChg>
        <pc:picChg chg="add mod">
          <ac:chgData name="Andrea Cioli" userId="415430a0-fec7-4c61-8338-9296ff132151" providerId="ADAL" clId="{AE2B2DBC-BA18-41C1-B323-43D4851B2EF3}" dt="2024-10-17T13:42:47.866" v="13678" actId="1036"/>
          <ac:picMkLst>
            <pc:docMk/>
            <pc:sldMk cId="1101827063" sldId="336"/>
            <ac:picMk id="5" creationId="{FDB6D4AF-918D-B37F-98FC-CEE1283C0261}"/>
          </ac:picMkLst>
        </pc:picChg>
        <pc:picChg chg="add mod">
          <ac:chgData name="Andrea Cioli" userId="415430a0-fec7-4c61-8338-9296ff132151" providerId="ADAL" clId="{AE2B2DBC-BA18-41C1-B323-43D4851B2EF3}" dt="2024-10-17T13:42:57.127" v="13696" actId="1035"/>
          <ac:picMkLst>
            <pc:docMk/>
            <pc:sldMk cId="1101827063" sldId="336"/>
            <ac:picMk id="13" creationId="{06A7EC55-0F10-6D8D-8D81-4B03ED3F0CB2}"/>
          </ac:picMkLst>
        </pc:picChg>
        <pc:picChg chg="mod ord topLvl">
          <ac:chgData name="Andrea Cioli" userId="415430a0-fec7-4c61-8338-9296ff132151" providerId="ADAL" clId="{AE2B2DBC-BA18-41C1-B323-43D4851B2EF3}" dt="2024-10-17T13:42:47.866" v="13678" actId="1036"/>
          <ac:picMkLst>
            <pc:docMk/>
            <pc:sldMk cId="1101827063" sldId="336"/>
            <ac:picMk id="32" creationId="{3DC3C466-F437-0C63-0919-93506B667056}"/>
          </ac:picMkLst>
        </pc:picChg>
        <pc:cxnChg chg="mod">
          <ac:chgData name="Andrea Cioli" userId="415430a0-fec7-4c61-8338-9296ff132151" providerId="ADAL" clId="{AE2B2DBC-BA18-41C1-B323-43D4851B2EF3}" dt="2024-10-16T16:04:58.273" v="10100"/>
          <ac:cxnSpMkLst>
            <pc:docMk/>
            <pc:sldMk cId="1101827063" sldId="336"/>
            <ac:cxnSpMk id="7" creationId="{856C3E38-DCBA-41F0-6B93-59A5F5C759AB}"/>
          </ac:cxnSpMkLst>
        </pc:cxnChg>
        <pc:cxnChg chg="add mod">
          <ac:chgData name="Andrea Cioli" userId="415430a0-fec7-4c61-8338-9296ff132151" providerId="ADAL" clId="{AE2B2DBC-BA18-41C1-B323-43D4851B2EF3}" dt="2024-10-17T13:42:47.866" v="13678" actId="1036"/>
          <ac:cxnSpMkLst>
            <pc:docMk/>
            <pc:sldMk cId="1101827063" sldId="336"/>
            <ac:cxnSpMk id="7" creationId="{9018B394-B4CD-9FFC-1F7A-EFCCB5C14EE8}"/>
          </ac:cxnSpMkLst>
        </pc:cxnChg>
        <pc:cxnChg chg="add mod">
          <ac:chgData name="Andrea Cioli" userId="415430a0-fec7-4c61-8338-9296ff132151" providerId="ADAL" clId="{AE2B2DBC-BA18-41C1-B323-43D4851B2EF3}" dt="2024-10-17T13:43:28.965" v="13741" actId="20577"/>
          <ac:cxnSpMkLst>
            <pc:docMk/>
            <pc:sldMk cId="1101827063" sldId="336"/>
            <ac:cxnSpMk id="8" creationId="{D87B3367-F9FE-945C-CE39-7F53A50C0791}"/>
          </ac:cxnSpMkLst>
        </pc:cxn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a Cioli" userId="415430a0-fec7-4c61-8338-9296ff132151" providerId="ADAL" clId="{AE2B2DBC-BA18-41C1-B323-43D4851B2EF3}" dt="2024-10-17T08:52:58.795" v="11517"/>
              <pc2:cmMkLst xmlns:pc2="http://schemas.microsoft.com/office/powerpoint/2019/9/main/command">
                <pc:docMk/>
                <pc:sldMk cId="1101827063" sldId="336"/>
                <pc2:cmMk id="{FC41502F-012B-4638-92F1-065EE212E79A}"/>
              </pc2:cmMkLst>
            </pc226:cmChg>
          </p:ext>
        </pc:extLst>
      </pc:sldChg>
      <pc:sldChg chg="addSp delSp modSp mod ord addCm modCm">
        <pc:chgData name="Andrea Cioli" userId="415430a0-fec7-4c61-8338-9296ff132151" providerId="ADAL" clId="{AE2B2DBC-BA18-41C1-B323-43D4851B2EF3}" dt="2024-10-18T16:30:30.737" v="18823" actId="1035"/>
        <pc:sldMkLst>
          <pc:docMk/>
          <pc:sldMk cId="3725960397" sldId="337"/>
        </pc:sldMkLst>
        <pc:spChg chg="mod">
          <ac:chgData name="Andrea Cioli" userId="415430a0-fec7-4c61-8338-9296ff132151" providerId="ADAL" clId="{AE2B2DBC-BA18-41C1-B323-43D4851B2EF3}" dt="2024-10-15T09:55:34.776" v="7702" actId="20577"/>
          <ac:spMkLst>
            <pc:docMk/>
            <pc:sldMk cId="3725960397" sldId="337"/>
            <ac:spMk id="3" creationId="{E503C2B7-8613-8665-8F4E-D8F1DB54FEAF}"/>
          </ac:spMkLst>
        </pc:spChg>
        <pc:spChg chg="add mod">
          <ac:chgData name="Andrea Cioli" userId="415430a0-fec7-4c61-8338-9296ff132151" providerId="ADAL" clId="{AE2B2DBC-BA18-41C1-B323-43D4851B2EF3}" dt="2024-10-17T16:46:46.609" v="14967" actId="113"/>
          <ac:spMkLst>
            <pc:docMk/>
            <pc:sldMk cId="3725960397" sldId="337"/>
            <ac:spMk id="4" creationId="{6F3F2DA3-BC0D-29F4-FB4A-34C52C496847}"/>
          </ac:spMkLst>
        </pc:spChg>
        <pc:spChg chg="add mod ord">
          <ac:chgData name="Andrea Cioli" userId="415430a0-fec7-4c61-8338-9296ff132151" providerId="ADAL" clId="{AE2B2DBC-BA18-41C1-B323-43D4851B2EF3}" dt="2024-10-17T08:57:08.069" v="11589" actId="1076"/>
          <ac:spMkLst>
            <pc:docMk/>
            <pc:sldMk cId="3725960397" sldId="337"/>
            <ac:spMk id="5" creationId="{83502CEF-624D-D3F4-E6AA-73E2D0F57C18}"/>
          </ac:spMkLst>
        </pc:spChg>
        <pc:spChg chg="mod ord topLvl">
          <ac:chgData name="Andrea Cioli" userId="415430a0-fec7-4c61-8338-9296ff132151" providerId="ADAL" clId="{AE2B2DBC-BA18-41C1-B323-43D4851B2EF3}" dt="2024-10-15T14:38:55.704" v="8244" actId="164"/>
          <ac:spMkLst>
            <pc:docMk/>
            <pc:sldMk cId="3725960397" sldId="337"/>
            <ac:spMk id="6" creationId="{217484BE-8FDE-5F3F-E39D-47A6DA008AC0}"/>
          </ac:spMkLst>
        </pc:spChg>
        <pc:spChg chg="del mod topLvl">
          <ac:chgData name="Andrea Cioli" userId="415430a0-fec7-4c61-8338-9296ff132151" providerId="ADAL" clId="{AE2B2DBC-BA18-41C1-B323-43D4851B2EF3}" dt="2024-10-15T12:48:07.125" v="7973" actId="478"/>
          <ac:spMkLst>
            <pc:docMk/>
            <pc:sldMk cId="3725960397" sldId="337"/>
            <ac:spMk id="7" creationId="{8FCCD3D5-6003-3760-142D-FAAB3D681B80}"/>
          </ac:spMkLst>
        </pc:spChg>
        <pc:spChg chg="del mod topLvl">
          <ac:chgData name="Andrea Cioli" userId="415430a0-fec7-4c61-8338-9296ff132151" providerId="ADAL" clId="{AE2B2DBC-BA18-41C1-B323-43D4851B2EF3}" dt="2024-10-15T12:45:39.842" v="7971" actId="478"/>
          <ac:spMkLst>
            <pc:docMk/>
            <pc:sldMk cId="3725960397" sldId="337"/>
            <ac:spMk id="9" creationId="{DE20F214-EDA7-54BF-B8D2-97BD195771A0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1" creationId="{E995E705-A0C9-B409-39E3-1593A6C6371B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2" creationId="{9F67211B-B270-CBE5-A939-8978893AA76A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3" creationId="{ADBB0964-B79D-723F-E888-E963016DE766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6" creationId="{6B445257-25EA-A58E-4238-E728C5A8DBA9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7" creationId="{9DA48339-4190-E44E-74C3-8D87D02DC9C3}"/>
          </ac:spMkLst>
        </pc:spChg>
        <pc:spChg chg="mod">
          <ac:chgData name="Andrea Cioli" userId="415430a0-fec7-4c61-8338-9296ff132151" providerId="ADAL" clId="{AE2B2DBC-BA18-41C1-B323-43D4851B2EF3}" dt="2024-10-15T10:06:34.403" v="7881"/>
          <ac:spMkLst>
            <pc:docMk/>
            <pc:sldMk cId="3725960397" sldId="337"/>
            <ac:spMk id="18" creationId="{273BA4BF-14BD-8994-AE09-A8FE0DF9EE79}"/>
          </ac:spMkLst>
        </pc:spChg>
        <pc:spChg chg="add mod">
          <ac:chgData name="Andrea Cioli" userId="415430a0-fec7-4c61-8338-9296ff132151" providerId="ADAL" clId="{AE2B2DBC-BA18-41C1-B323-43D4851B2EF3}" dt="2024-10-18T16:30:26.493" v="18815" actId="1035"/>
          <ac:spMkLst>
            <pc:docMk/>
            <pc:sldMk cId="3725960397" sldId="337"/>
            <ac:spMk id="21" creationId="{BD276741-6ED0-366E-7140-8DF42129437C}"/>
          </ac:spMkLst>
        </pc:spChg>
        <pc:spChg chg="add mod">
          <ac:chgData name="Andrea Cioli" userId="415430a0-fec7-4c61-8338-9296ff132151" providerId="ADAL" clId="{AE2B2DBC-BA18-41C1-B323-43D4851B2EF3}" dt="2024-10-15T14:38:52.403" v="8243" actId="164"/>
          <ac:spMkLst>
            <pc:docMk/>
            <pc:sldMk cId="3725960397" sldId="337"/>
            <ac:spMk id="22" creationId="{77316701-C494-574D-35D3-C1DDE8602D24}"/>
          </ac:spMkLst>
        </pc:spChg>
        <pc:spChg chg="add mod">
          <ac:chgData name="Andrea Cioli" userId="415430a0-fec7-4c61-8338-9296ff132151" providerId="ADAL" clId="{AE2B2DBC-BA18-41C1-B323-43D4851B2EF3}" dt="2024-10-18T16:30:30.737" v="18823" actId="1035"/>
          <ac:spMkLst>
            <pc:docMk/>
            <pc:sldMk cId="3725960397" sldId="337"/>
            <ac:spMk id="23" creationId="{8C23853D-6F20-1A57-EDB7-D9C4564AEF0C}"/>
          </ac:spMkLst>
        </pc:spChg>
        <pc:spChg chg="add mod ord">
          <ac:chgData name="Andrea Cioli" userId="415430a0-fec7-4c61-8338-9296ff132151" providerId="ADAL" clId="{AE2B2DBC-BA18-41C1-B323-43D4851B2EF3}" dt="2024-10-15T14:47:20.191" v="8248" actId="207"/>
          <ac:spMkLst>
            <pc:docMk/>
            <pc:sldMk cId="3725960397" sldId="337"/>
            <ac:spMk id="28" creationId="{16D5B106-F261-50C5-D9A0-89B85691F154}"/>
          </ac:spMkLst>
        </pc:spChg>
        <pc:spChg chg="mod ord topLvl">
          <ac:chgData name="Andrea Cioli" userId="415430a0-fec7-4c61-8338-9296ff132151" providerId="ADAL" clId="{AE2B2DBC-BA18-41C1-B323-43D4851B2EF3}" dt="2024-10-15T14:47:23.600" v="8249" actId="207"/>
          <ac:spMkLst>
            <pc:docMk/>
            <pc:sldMk cId="3725960397" sldId="337"/>
            <ac:spMk id="31" creationId="{BC1028E4-23E0-3EC4-A737-8A3F5724AE84}"/>
          </ac:spMkLst>
        </pc:spChg>
        <pc:spChg chg="mod topLvl">
          <ac:chgData name="Andrea Cioli" userId="415430a0-fec7-4c61-8338-9296ff132151" providerId="ADAL" clId="{AE2B2DBC-BA18-41C1-B323-43D4851B2EF3}" dt="2024-10-17T16:47:50.160" v="15055" actId="14100"/>
          <ac:spMkLst>
            <pc:docMk/>
            <pc:sldMk cId="3725960397" sldId="337"/>
            <ac:spMk id="36" creationId="{B4542881-43FB-A7F9-DAB4-7A5FFF4812ED}"/>
          </ac:spMkLst>
        </pc:spChg>
        <pc:grpChg chg="add del mod">
          <ac:chgData name="Andrea Cioli" userId="415430a0-fec7-4c61-8338-9296ff132151" providerId="ADAL" clId="{AE2B2DBC-BA18-41C1-B323-43D4851B2EF3}" dt="2024-10-15T10:07:09.973" v="7884" actId="165"/>
          <ac:grpSpMkLst>
            <pc:docMk/>
            <pc:sldMk cId="3725960397" sldId="337"/>
            <ac:grpSpMk id="5" creationId="{4B58EAA3-D4E6-B4DE-DE85-8A0DDFE4141B}"/>
          </ac:grpSpMkLst>
        </pc:grpChg>
        <pc:grpChg chg="add del mod">
          <ac:chgData name="Andrea Cioli" userId="415430a0-fec7-4c61-8338-9296ff132151" providerId="ADAL" clId="{AE2B2DBC-BA18-41C1-B323-43D4851B2EF3}" dt="2024-10-15T10:06:53.510" v="7882" actId="478"/>
          <ac:grpSpMkLst>
            <pc:docMk/>
            <pc:sldMk cId="3725960397" sldId="337"/>
            <ac:grpSpMk id="10" creationId="{D6AAAADB-7CE6-E3E6-D5EB-03A051DCEEA3}"/>
          </ac:grpSpMkLst>
        </pc:grpChg>
        <pc:grpChg chg="add del mod">
          <ac:chgData name="Andrea Cioli" userId="415430a0-fec7-4c61-8338-9296ff132151" providerId="ADAL" clId="{AE2B2DBC-BA18-41C1-B323-43D4851B2EF3}" dt="2024-10-15T10:06:53.510" v="7882" actId="478"/>
          <ac:grpSpMkLst>
            <pc:docMk/>
            <pc:sldMk cId="3725960397" sldId="337"/>
            <ac:grpSpMk id="15" creationId="{BD679AF3-8768-517B-848E-E4107CCD44C0}"/>
          </ac:grpSpMkLst>
        </pc:grpChg>
        <pc:grpChg chg="add mod">
          <ac:chgData name="Andrea Cioli" userId="415430a0-fec7-4c61-8338-9296ff132151" providerId="ADAL" clId="{AE2B2DBC-BA18-41C1-B323-43D4851B2EF3}" dt="2024-10-15T14:38:55.704" v="8244" actId="164"/>
          <ac:grpSpMkLst>
            <pc:docMk/>
            <pc:sldMk cId="3725960397" sldId="337"/>
            <ac:grpSpMk id="29" creationId="{69A3C934-7C82-FAD3-57B5-91558C96881E}"/>
          </ac:grpSpMkLst>
        </pc:grpChg>
        <pc:grpChg chg="add del mod">
          <ac:chgData name="Andrea Cioli" userId="415430a0-fec7-4c61-8338-9296ff132151" providerId="ADAL" clId="{AE2B2DBC-BA18-41C1-B323-43D4851B2EF3}" dt="2024-10-15T14:38:14.593" v="8237" actId="478"/>
          <ac:grpSpMkLst>
            <pc:docMk/>
            <pc:sldMk cId="3725960397" sldId="337"/>
            <ac:grpSpMk id="30" creationId="{4AD68A8C-7B8E-34AF-97FE-3452D767FC0A}"/>
          </ac:grpSpMkLst>
        </pc:grpChg>
        <pc:grpChg chg="add mod">
          <ac:chgData name="Andrea Cioli" userId="415430a0-fec7-4c61-8338-9296ff132151" providerId="ADAL" clId="{AE2B2DBC-BA18-41C1-B323-43D4851B2EF3}" dt="2024-10-17T08:57:08.069" v="11589" actId="1076"/>
          <ac:grpSpMkLst>
            <pc:docMk/>
            <pc:sldMk cId="3725960397" sldId="337"/>
            <ac:grpSpMk id="33" creationId="{17339FAC-D685-02FB-7DEF-CF844DAC51EC}"/>
          </ac:grpSpMkLst>
        </pc:grpChg>
        <pc:grpChg chg="add mod">
          <ac:chgData name="Andrea Cioli" userId="415430a0-fec7-4c61-8338-9296ff132151" providerId="ADAL" clId="{AE2B2DBC-BA18-41C1-B323-43D4851B2EF3}" dt="2024-10-17T08:57:08.069" v="11589" actId="1076"/>
          <ac:grpSpMkLst>
            <pc:docMk/>
            <pc:sldMk cId="3725960397" sldId="337"/>
            <ac:grpSpMk id="34" creationId="{F96E4554-31C4-E0CA-1F83-B76476AC6B1C}"/>
          </ac:grpSpMkLst>
        </pc:grpChg>
        <pc:grpChg chg="add del mod">
          <ac:chgData name="Andrea Cioli" userId="415430a0-fec7-4c61-8338-9296ff132151" providerId="ADAL" clId="{AE2B2DBC-BA18-41C1-B323-43D4851B2EF3}" dt="2024-10-15T15:22:14.301" v="8425" actId="165"/>
          <ac:grpSpMkLst>
            <pc:docMk/>
            <pc:sldMk cId="3725960397" sldId="337"/>
            <ac:grpSpMk id="35" creationId="{D30F00B5-B98A-3DB9-1DD4-93F6CCC2DE12}"/>
          </ac:grpSpMkLst>
        </pc:grpChg>
        <pc:grpChg chg="add mod">
          <ac:chgData name="Andrea Cioli" userId="415430a0-fec7-4c61-8338-9296ff132151" providerId="ADAL" clId="{AE2B2DBC-BA18-41C1-B323-43D4851B2EF3}" dt="2024-10-17T08:56:54.323" v="11586" actId="1036"/>
          <ac:grpSpMkLst>
            <pc:docMk/>
            <pc:sldMk cId="3725960397" sldId="337"/>
            <ac:grpSpMk id="38" creationId="{D7FE767E-2E43-49B2-27ED-A4C5609761D3}"/>
          </ac:grpSpMkLst>
        </pc:grpChg>
        <pc:picChg chg="del mod topLvl">
          <ac:chgData name="Andrea Cioli" userId="415430a0-fec7-4c61-8338-9296ff132151" providerId="ADAL" clId="{AE2B2DBC-BA18-41C1-B323-43D4851B2EF3}" dt="2024-10-15T12:48:07.125" v="7973" actId="478"/>
          <ac:picMkLst>
            <pc:docMk/>
            <pc:sldMk cId="3725960397" sldId="337"/>
            <ac:picMk id="8" creationId="{311DCC90-4CEB-C8AA-DE4A-17FB46D41D8B}"/>
          </ac:picMkLst>
        </pc:picChg>
        <pc:picChg chg="mod">
          <ac:chgData name="Andrea Cioli" userId="415430a0-fec7-4c61-8338-9296ff132151" providerId="ADAL" clId="{AE2B2DBC-BA18-41C1-B323-43D4851B2EF3}" dt="2024-10-15T10:06:34.403" v="7881"/>
          <ac:picMkLst>
            <pc:docMk/>
            <pc:sldMk cId="3725960397" sldId="337"/>
            <ac:picMk id="14" creationId="{0CC649BC-D9A1-5FBF-B274-417F307830B1}"/>
          </ac:picMkLst>
        </pc:picChg>
        <pc:picChg chg="mod">
          <ac:chgData name="Andrea Cioli" userId="415430a0-fec7-4c61-8338-9296ff132151" providerId="ADAL" clId="{AE2B2DBC-BA18-41C1-B323-43D4851B2EF3}" dt="2024-10-15T10:06:34.403" v="7881"/>
          <ac:picMkLst>
            <pc:docMk/>
            <pc:sldMk cId="3725960397" sldId="337"/>
            <ac:picMk id="19" creationId="{6000FAFD-A47A-FB38-BC2A-F780D77522F0}"/>
          </ac:picMkLst>
        </pc:picChg>
        <pc:picChg chg="add mod">
          <ac:chgData name="Andrea Cioli" userId="415430a0-fec7-4c61-8338-9296ff132151" providerId="ADAL" clId="{AE2B2DBC-BA18-41C1-B323-43D4851B2EF3}" dt="2024-10-15T14:38:09.031" v="8234" actId="164"/>
          <ac:picMkLst>
            <pc:docMk/>
            <pc:sldMk cId="3725960397" sldId="337"/>
            <ac:picMk id="25" creationId="{0DA677B7-5695-EC04-87D4-B0A1B51A0EA6}"/>
          </ac:picMkLst>
        </pc:picChg>
        <pc:picChg chg="add mod">
          <ac:chgData name="Andrea Cioli" userId="415430a0-fec7-4c61-8338-9296ff132151" providerId="ADAL" clId="{AE2B2DBC-BA18-41C1-B323-43D4851B2EF3}" dt="2024-10-15T14:38:52.403" v="8243" actId="164"/>
          <ac:picMkLst>
            <pc:docMk/>
            <pc:sldMk cId="3725960397" sldId="337"/>
            <ac:picMk id="27" creationId="{B0C66CD1-36B9-C1A9-5747-DC2E9C526BA2}"/>
          </ac:picMkLst>
        </pc:picChg>
        <pc:picChg chg="del mod topLvl">
          <ac:chgData name="Andrea Cioli" userId="415430a0-fec7-4c61-8338-9296ff132151" providerId="ADAL" clId="{AE2B2DBC-BA18-41C1-B323-43D4851B2EF3}" dt="2024-10-15T14:38:14.593" v="8237" actId="478"/>
          <ac:picMkLst>
            <pc:docMk/>
            <pc:sldMk cId="3725960397" sldId="337"/>
            <ac:picMk id="32" creationId="{B0FA640F-7AFB-7E6F-C297-73B166C2BE84}"/>
          </ac:picMkLst>
        </pc:picChg>
        <pc:picChg chg="mod topLvl">
          <ac:chgData name="Andrea Cioli" userId="415430a0-fec7-4c61-8338-9296ff132151" providerId="ADAL" clId="{AE2B2DBC-BA18-41C1-B323-43D4851B2EF3}" dt="2024-10-17T16:47:52.799" v="15056" actId="1076"/>
          <ac:picMkLst>
            <pc:docMk/>
            <pc:sldMk cId="3725960397" sldId="337"/>
            <ac:picMk id="37" creationId="{7C691BF3-27AA-DC47-D14D-D82E68BE7DF5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a Cioli" userId="415430a0-fec7-4c61-8338-9296ff132151" providerId="ADAL" clId="{AE2B2DBC-BA18-41C1-B323-43D4851B2EF3}" dt="2024-10-16T13:35:30.380" v="8434"/>
              <pc2:cmMkLst xmlns:pc2="http://schemas.microsoft.com/office/powerpoint/2019/9/main/command">
                <pc:docMk/>
                <pc:sldMk cId="3725960397" sldId="337"/>
                <pc2:cmMk id="{9637A156-D247-42DC-98F4-FADA9D79EE07}"/>
              </pc2:cmMkLst>
              <pc226:cmRplyChg chg="add mod">
                <pc226:chgData name="Andrea Cioli" userId="415430a0-fec7-4c61-8338-9296ff132151" providerId="ADAL" clId="{AE2B2DBC-BA18-41C1-B323-43D4851B2EF3}" dt="2024-10-16T13:35:30.380" v="8434"/>
                <pc2:cmRplyMkLst xmlns:pc2="http://schemas.microsoft.com/office/powerpoint/2019/9/main/command">
                  <pc:docMk/>
                  <pc:sldMk cId="3725960397" sldId="337"/>
                  <pc2:cmMk id="{9637A156-D247-42DC-98F4-FADA9D79EE07}"/>
                  <pc2:cmRplyMk id="{B42E2F38-9258-43AB-9A19-BF5F9183C54D}"/>
                </pc2:cmRplyMkLst>
              </pc226:cmRplyChg>
              <pc226:cmRplyChg chg="add mod">
                <pc226:chgData name="Andrea Cioli" userId="415430a0-fec7-4c61-8338-9296ff132151" providerId="ADAL" clId="{AE2B2DBC-BA18-41C1-B323-43D4851B2EF3}" dt="2024-10-16T13:34:49.715" v="8432"/>
                <pc2:cmRplyMkLst xmlns:pc2="http://schemas.microsoft.com/office/powerpoint/2019/9/main/command">
                  <pc:docMk/>
                  <pc:sldMk cId="3725960397" sldId="337"/>
                  <pc2:cmMk id="{9637A156-D247-42DC-98F4-FADA9D79EE07}"/>
                  <pc2:cmRplyMk id="{459F81DE-45EA-431A-997A-D5F4A284EE72}"/>
                </pc2:cmRplyMkLst>
              </pc226:cmRplyChg>
              <pc226:cmRplyChg chg="add">
                <pc226:chgData name="Andrea Cioli" userId="415430a0-fec7-4c61-8338-9296ff132151" providerId="ADAL" clId="{AE2B2DBC-BA18-41C1-B323-43D4851B2EF3}" dt="2024-10-16T10:23:34.547" v="8430"/>
                <pc2:cmRplyMkLst xmlns:pc2="http://schemas.microsoft.com/office/powerpoint/2019/9/main/command">
                  <pc:docMk/>
                  <pc:sldMk cId="3725960397" sldId="337"/>
                  <pc2:cmMk id="{9637A156-D247-42DC-98F4-FADA9D79EE07}"/>
                  <pc2:cmRplyMk id="{77B855EF-4579-4B79-AB34-653D12C242E7}"/>
                </pc2:cmRplyMkLst>
              </pc226:cmRplyChg>
            </pc226:cmChg>
          </p:ext>
        </pc:extLst>
      </pc:sldChg>
      <pc:sldChg chg="modSp mod">
        <pc:chgData name="Andrea Cioli" userId="415430a0-fec7-4c61-8338-9296ff132151" providerId="ADAL" clId="{AE2B2DBC-BA18-41C1-B323-43D4851B2EF3}" dt="2024-10-17T16:59:49.980" v="15219" actId="179"/>
        <pc:sldMkLst>
          <pc:docMk/>
          <pc:sldMk cId="126594449" sldId="339"/>
        </pc:sldMkLst>
        <pc:spChg chg="mod">
          <ac:chgData name="Andrea Cioli" userId="415430a0-fec7-4c61-8338-9296ff132151" providerId="ADAL" clId="{AE2B2DBC-BA18-41C1-B323-43D4851B2EF3}" dt="2024-10-17T16:45:06.803" v="14958" actId="20577"/>
          <ac:spMkLst>
            <pc:docMk/>
            <pc:sldMk cId="126594449" sldId="339"/>
            <ac:spMk id="3" creationId="{BB1DEDB3-8515-A4DD-8330-AB32910ADA73}"/>
          </ac:spMkLst>
        </pc:spChg>
        <pc:spChg chg="mod">
          <ac:chgData name="Andrea Cioli" userId="415430a0-fec7-4c61-8338-9296ff132151" providerId="ADAL" clId="{AE2B2DBC-BA18-41C1-B323-43D4851B2EF3}" dt="2024-10-17T14:49:15.020" v="14238" actId="20577"/>
          <ac:spMkLst>
            <pc:docMk/>
            <pc:sldMk cId="126594449" sldId="339"/>
            <ac:spMk id="5" creationId="{126B6AC7-3093-8371-621C-38921E7FCF45}"/>
          </ac:spMkLst>
        </pc:spChg>
        <pc:graphicFrameChg chg="modGraphic">
          <ac:chgData name="Andrea Cioli" userId="415430a0-fec7-4c61-8338-9296ff132151" providerId="ADAL" clId="{AE2B2DBC-BA18-41C1-B323-43D4851B2EF3}" dt="2024-10-17T16:59:49.980" v="15219" actId="179"/>
          <ac:graphicFrameMkLst>
            <pc:docMk/>
            <pc:sldMk cId="126594449" sldId="339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6:57:40.357" v="15192" actId="179"/>
        <pc:sldMkLst>
          <pc:docMk/>
          <pc:sldMk cId="2693080069" sldId="340"/>
        </pc:sldMkLst>
        <pc:graphicFrameChg chg="modGraphic">
          <ac:chgData name="Andrea Cioli" userId="415430a0-fec7-4c61-8338-9296ff132151" providerId="ADAL" clId="{AE2B2DBC-BA18-41C1-B323-43D4851B2EF3}" dt="2024-10-17T16:57:40.357" v="15192" actId="179"/>
          <ac:graphicFrameMkLst>
            <pc:docMk/>
            <pc:sldMk cId="2693080069" sldId="340"/>
            <ac:graphicFrameMk id="4" creationId="{534535DF-C64A-B5E8-D46D-FCE4D2C6AD5B}"/>
          </ac:graphicFrameMkLst>
        </pc:graphicFrameChg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2848798020" sldId="342"/>
        </pc:sldMkLst>
      </pc:sldChg>
      <pc:sldChg chg="addSp delSp modSp mod delCm">
        <pc:chgData name="Andrea Cioli" userId="415430a0-fec7-4c61-8338-9296ff132151" providerId="ADAL" clId="{AE2B2DBC-BA18-41C1-B323-43D4851B2EF3}" dt="2024-10-09T13:08:06.224" v="3550" actId="1036"/>
        <pc:sldMkLst>
          <pc:docMk/>
          <pc:sldMk cId="1315636193" sldId="343"/>
        </pc:sldMkLst>
        <pc:spChg chg="mod">
          <ac:chgData name="Andrea Cioli" userId="415430a0-fec7-4c61-8338-9296ff132151" providerId="ADAL" clId="{AE2B2DBC-BA18-41C1-B323-43D4851B2EF3}" dt="2024-10-09T08:45:12.761" v="2806"/>
          <ac:spMkLst>
            <pc:docMk/>
            <pc:sldMk cId="1315636193" sldId="343"/>
            <ac:spMk id="3" creationId="{4AF1A2CA-7A5E-6678-4A6A-240E89B6FB48}"/>
          </ac:spMkLst>
        </pc:spChg>
        <pc:spChg chg="add del mod">
          <ac:chgData name="Andrea Cioli" userId="415430a0-fec7-4c61-8338-9296ff132151" providerId="ADAL" clId="{AE2B2DBC-BA18-41C1-B323-43D4851B2EF3}" dt="2024-10-07T14:11:46.611" v="2507" actId="478"/>
          <ac:spMkLst>
            <pc:docMk/>
            <pc:sldMk cId="1315636193" sldId="343"/>
            <ac:spMk id="4" creationId="{372EAA48-7024-5700-825B-5352E0284655}"/>
          </ac:spMkLst>
        </pc:spChg>
        <pc:spChg chg="mod ord">
          <ac:chgData name="Andrea Cioli" userId="415430a0-fec7-4c61-8338-9296ff132151" providerId="ADAL" clId="{AE2B2DBC-BA18-41C1-B323-43D4851B2EF3}" dt="2024-10-09T13:07:47.791" v="3539" actId="207"/>
          <ac:spMkLst>
            <pc:docMk/>
            <pc:sldMk cId="1315636193" sldId="343"/>
            <ac:spMk id="6" creationId="{21625F97-AE7D-0907-A89B-C3CBD80FEFF0}"/>
          </ac:spMkLst>
        </pc:sp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5" creationId="{5637FFC4-0FA2-257C-92B7-3D32040DA630}"/>
          </ac:picMkLst>
        </pc:pic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7" creationId="{7A032ADC-1233-4F09-A111-6802E4D0733F}"/>
          </ac:picMkLst>
        </pc:pic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8" creationId="{7C0B38FE-1808-57D7-3839-C0B9484EE609}"/>
          </ac:picMkLst>
        </pc:pic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9" creationId="{F02C053C-24FC-35E8-0881-AE5D23A4E592}"/>
          </ac:picMkLst>
        </pc:pic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10" creationId="{FAE7944E-5556-8EEE-C353-9D15A7E6E9FA}"/>
          </ac:picMkLst>
        </pc:picChg>
        <pc:picChg chg="add mod">
          <ac:chgData name="Andrea Cioli" userId="415430a0-fec7-4c61-8338-9296ff132151" providerId="ADAL" clId="{AE2B2DBC-BA18-41C1-B323-43D4851B2EF3}" dt="2024-10-09T13:08:06.224" v="3550" actId="1036"/>
          <ac:picMkLst>
            <pc:docMk/>
            <pc:sldMk cId="1315636193" sldId="343"/>
            <ac:picMk id="11" creationId="{1D02D20C-19B7-47CF-2B31-9490B970937D}"/>
          </ac:picMkLst>
        </pc:picChg>
        <pc:picChg chg="add mod">
          <ac:chgData name="Andrea Cioli" userId="415430a0-fec7-4c61-8338-9296ff132151" providerId="ADAL" clId="{AE2B2DBC-BA18-41C1-B323-43D4851B2EF3}" dt="2024-10-09T13:07:42.286" v="3538" actId="1076"/>
          <ac:picMkLst>
            <pc:docMk/>
            <pc:sldMk cId="1315636193" sldId="343"/>
            <ac:picMk id="12" creationId="{6F572A43-61E8-75C5-2085-64F73B832A5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Andrea Cioli" userId="415430a0-fec7-4c61-8338-9296ff132151" providerId="ADAL" clId="{AE2B2DBC-BA18-41C1-B323-43D4851B2EF3}" dt="2024-10-09T08:41:42.574" v="2776"/>
              <pc2:cmMkLst xmlns:pc2="http://schemas.microsoft.com/office/powerpoint/2019/9/main/command">
                <pc:docMk/>
                <pc:sldMk cId="1315636193" sldId="343"/>
                <pc2:cmMk id="{84491DCC-9E30-4A15-A282-2F4BDF76F8AA}"/>
              </pc2:cmMkLst>
            </pc226:cmChg>
          </p:ext>
        </pc:extLst>
      </pc:sldChg>
      <pc:sldChg chg="addSp delSp modSp mod">
        <pc:chgData name="Andrea Cioli" userId="415430a0-fec7-4c61-8338-9296ff132151" providerId="ADAL" clId="{AE2B2DBC-BA18-41C1-B323-43D4851B2EF3}" dt="2024-10-18T16:34:06.798" v="18833" actId="115"/>
        <pc:sldMkLst>
          <pc:docMk/>
          <pc:sldMk cId="660826332" sldId="344"/>
        </pc:sldMkLst>
        <pc:spChg chg="mod">
          <ac:chgData name="Andrea Cioli" userId="415430a0-fec7-4c61-8338-9296ff132151" providerId="ADAL" clId="{AE2B2DBC-BA18-41C1-B323-43D4851B2EF3}" dt="2024-10-09T10:30:49.583" v="3448" actId="20577"/>
          <ac:spMkLst>
            <pc:docMk/>
            <pc:sldMk cId="660826332" sldId="344"/>
            <ac:spMk id="3" creationId="{D8FDADFE-CE87-39EA-6D74-9F19DAD66445}"/>
          </ac:spMkLst>
        </pc:spChg>
        <pc:spChg chg="add mod">
          <ac:chgData name="Andrea Cioli" userId="415430a0-fec7-4c61-8338-9296ff132151" providerId="ADAL" clId="{AE2B2DBC-BA18-41C1-B323-43D4851B2EF3}" dt="2024-10-18T16:34:06.798" v="18833" actId="115"/>
          <ac:spMkLst>
            <pc:docMk/>
            <pc:sldMk cId="660826332" sldId="344"/>
            <ac:spMk id="4" creationId="{39405A95-77C4-A87D-7311-38EEF0DB100B}"/>
          </ac:spMkLst>
        </pc:spChg>
        <pc:spChg chg="del mod">
          <ac:chgData name="Andrea Cioli" userId="415430a0-fec7-4c61-8338-9296ff132151" providerId="ADAL" clId="{AE2B2DBC-BA18-41C1-B323-43D4851B2EF3}" dt="2024-10-07T15:05:08.774" v="2542" actId="478"/>
          <ac:spMkLst>
            <pc:docMk/>
            <pc:sldMk cId="660826332" sldId="344"/>
            <ac:spMk id="5" creationId="{D16585D2-DBA3-9417-DCF2-BD8B2728107A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7" creationId="{218F63AC-2321-B2E9-58B1-E841FE1315CC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8" creationId="{217CEF2D-28CA-BE61-BA10-3F27FD543DC5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9" creationId="{A5892D12-1175-B91B-B8DE-6C9A1C745D51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10" creationId="{A4DA1801-7774-C937-A605-283E8CEE2B8F}"/>
          </ac:spMkLst>
        </pc:spChg>
        <pc:spChg chg="mod">
          <ac:chgData name="Andrea Cioli" userId="415430a0-fec7-4c61-8338-9296ff132151" providerId="ADAL" clId="{AE2B2DBC-BA18-41C1-B323-43D4851B2EF3}" dt="2024-10-09T10:31:18.218" v="3449" actId="2711"/>
          <ac:spMkLst>
            <pc:docMk/>
            <pc:sldMk cId="660826332" sldId="344"/>
            <ac:spMk id="13" creationId="{78E0669C-5079-4CD5-7D5E-94E6FF2BDC06}"/>
          </ac:spMkLst>
        </pc:spChg>
        <pc:spChg chg="mod">
          <ac:chgData name="Andrea Cioli" userId="415430a0-fec7-4c61-8338-9296ff132151" providerId="ADAL" clId="{AE2B2DBC-BA18-41C1-B323-43D4851B2EF3}" dt="2024-10-09T10:31:24.897" v="3450" actId="2711"/>
          <ac:spMkLst>
            <pc:docMk/>
            <pc:sldMk cId="660826332" sldId="344"/>
            <ac:spMk id="14" creationId="{5C00F230-5194-50C8-8E0D-036498D5DF9F}"/>
          </ac:spMkLst>
        </pc:spChg>
        <pc:spChg chg="mod">
          <ac:chgData name="Andrea Cioli" userId="415430a0-fec7-4c61-8338-9296ff132151" providerId="ADAL" clId="{AE2B2DBC-BA18-41C1-B323-43D4851B2EF3}" dt="2024-10-09T10:31:27.792" v="3451" actId="2711"/>
          <ac:spMkLst>
            <pc:docMk/>
            <pc:sldMk cId="660826332" sldId="344"/>
            <ac:spMk id="15" creationId="{30D46FB9-C22D-0F80-3AA5-6D3451179147}"/>
          </ac:spMkLst>
        </pc:spChg>
        <pc:spChg chg="mod">
          <ac:chgData name="Andrea Cioli" userId="415430a0-fec7-4c61-8338-9296ff132151" providerId="ADAL" clId="{AE2B2DBC-BA18-41C1-B323-43D4851B2EF3}" dt="2024-10-09T10:31:30.685" v="3452" actId="2711"/>
          <ac:spMkLst>
            <pc:docMk/>
            <pc:sldMk cId="660826332" sldId="344"/>
            <ac:spMk id="16" creationId="{CBF25113-88B2-F99E-3A2D-F7674C1F7F1F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21" creationId="{AC618B2D-E45B-8199-B666-0B864DB9E4FC}"/>
          </ac:spMkLst>
        </pc:spChg>
        <pc:spChg chg="mod">
          <ac:chgData name="Andrea Cioli" userId="415430a0-fec7-4c61-8338-9296ff132151" providerId="ADAL" clId="{AE2B2DBC-BA18-41C1-B323-43D4851B2EF3}" dt="2024-10-09T10:32:49.002" v="3487" actId="1038"/>
          <ac:spMkLst>
            <pc:docMk/>
            <pc:sldMk cId="660826332" sldId="344"/>
            <ac:spMk id="22" creationId="{014A7D8F-99EC-64EE-FA87-5EFFE09E6FDE}"/>
          </ac:spMkLst>
        </pc:spChg>
        <pc:spChg chg="mod">
          <ac:chgData name="Andrea Cioli" userId="415430a0-fec7-4c61-8338-9296ff132151" providerId="ADAL" clId="{AE2B2DBC-BA18-41C1-B323-43D4851B2EF3}" dt="2024-10-09T10:32:25.237" v="3465" actId="2711"/>
          <ac:spMkLst>
            <pc:docMk/>
            <pc:sldMk cId="660826332" sldId="344"/>
            <ac:spMk id="23" creationId="{5AC4E88F-7C65-99CE-32FB-BCDE23D696B5}"/>
          </ac:spMkLst>
        </pc:spChg>
        <pc:spChg chg="mod">
          <ac:chgData name="Andrea Cioli" userId="415430a0-fec7-4c61-8338-9296ff132151" providerId="ADAL" clId="{AE2B2DBC-BA18-41C1-B323-43D4851B2EF3}" dt="2024-10-09T10:32:53.286" v="3488" actId="14100"/>
          <ac:spMkLst>
            <pc:docMk/>
            <pc:sldMk cId="660826332" sldId="344"/>
            <ac:spMk id="24" creationId="{083112F9-F44F-7A01-866F-1066F2421E4F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25" creationId="{8CFEE3F1-C434-2F1B-D339-82C5B907B1A7}"/>
          </ac:spMkLst>
        </pc:spChg>
        <pc:spChg chg="mod">
          <ac:chgData name="Andrea Cioli" userId="415430a0-fec7-4c61-8338-9296ff132151" providerId="ADAL" clId="{AE2B2DBC-BA18-41C1-B323-43D4851B2EF3}" dt="2024-10-09T10:32:06.316" v="3461" actId="2711"/>
          <ac:spMkLst>
            <pc:docMk/>
            <pc:sldMk cId="660826332" sldId="344"/>
            <ac:spMk id="26" creationId="{A66278BC-13DC-8025-91E6-DB6D503EE6E4}"/>
          </ac:spMkLst>
        </pc:spChg>
        <pc:spChg chg="mod">
          <ac:chgData name="Andrea Cioli" userId="415430a0-fec7-4c61-8338-9296ff132151" providerId="ADAL" clId="{AE2B2DBC-BA18-41C1-B323-43D4851B2EF3}" dt="2024-10-09T10:32:49.002" v="3487" actId="1038"/>
          <ac:spMkLst>
            <pc:docMk/>
            <pc:sldMk cId="660826332" sldId="344"/>
            <ac:spMk id="27" creationId="{5505855F-F821-3203-3360-DD193B790C78}"/>
          </ac:spMkLst>
        </pc:spChg>
        <pc:spChg chg="mod">
          <ac:chgData name="Andrea Cioli" userId="415430a0-fec7-4c61-8338-9296ff132151" providerId="ADAL" clId="{AE2B2DBC-BA18-41C1-B323-43D4851B2EF3}" dt="2024-10-09T10:32:06.316" v="3461" actId="2711"/>
          <ac:spMkLst>
            <pc:docMk/>
            <pc:sldMk cId="660826332" sldId="344"/>
            <ac:spMk id="28" creationId="{D748437D-840F-FF9C-B07C-5F0C424B4F32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29" creationId="{1881FD8D-F7DE-E8E2-A2CB-07A07E263F4A}"/>
          </ac:spMkLst>
        </pc:spChg>
        <pc:spChg chg="mod">
          <ac:chgData name="Andrea Cioli" userId="415430a0-fec7-4c61-8338-9296ff132151" providerId="ADAL" clId="{AE2B2DBC-BA18-41C1-B323-43D4851B2EF3}" dt="2024-10-09T10:32:17.854" v="3463" actId="2711"/>
          <ac:spMkLst>
            <pc:docMk/>
            <pc:sldMk cId="660826332" sldId="344"/>
            <ac:spMk id="30" creationId="{E2C50194-F266-66A7-80D9-61F998DBAE59}"/>
          </ac:spMkLst>
        </pc:spChg>
        <pc:spChg chg="mod">
          <ac:chgData name="Andrea Cioli" userId="415430a0-fec7-4c61-8338-9296ff132151" providerId="ADAL" clId="{AE2B2DBC-BA18-41C1-B323-43D4851B2EF3}" dt="2024-10-09T10:32:49.002" v="3487" actId="1038"/>
          <ac:spMkLst>
            <pc:docMk/>
            <pc:sldMk cId="660826332" sldId="344"/>
            <ac:spMk id="31" creationId="{034FE6A0-7C3C-14F5-6D53-B2BADDF62ECB}"/>
          </ac:spMkLst>
        </pc:spChg>
        <pc:spChg chg="mod">
          <ac:chgData name="Andrea Cioli" userId="415430a0-fec7-4c61-8338-9296ff132151" providerId="ADAL" clId="{AE2B2DBC-BA18-41C1-B323-43D4851B2EF3}" dt="2024-10-09T10:32:17.854" v="3463" actId="2711"/>
          <ac:spMkLst>
            <pc:docMk/>
            <pc:sldMk cId="660826332" sldId="344"/>
            <ac:spMk id="32" creationId="{CC03256F-A6F0-F53A-9020-666968519D96}"/>
          </ac:spMkLst>
        </pc:spChg>
        <pc:spChg chg="mod">
          <ac:chgData name="Andrea Cioli" userId="415430a0-fec7-4c61-8338-9296ff132151" providerId="ADAL" clId="{AE2B2DBC-BA18-41C1-B323-43D4851B2EF3}" dt="2024-10-09T08:43:40.678" v="2784" actId="2711"/>
          <ac:spMkLst>
            <pc:docMk/>
            <pc:sldMk cId="660826332" sldId="344"/>
            <ac:spMk id="33" creationId="{6E5CB10C-CE40-92B4-9C5D-C91CF846044F}"/>
          </ac:spMkLst>
        </pc:spChg>
        <pc:spChg chg="mod">
          <ac:chgData name="Andrea Cioli" userId="415430a0-fec7-4c61-8338-9296ff132151" providerId="ADAL" clId="{AE2B2DBC-BA18-41C1-B323-43D4851B2EF3}" dt="2024-10-09T10:31:55.791" v="3459" actId="2711"/>
          <ac:spMkLst>
            <pc:docMk/>
            <pc:sldMk cId="660826332" sldId="344"/>
            <ac:spMk id="34" creationId="{AA862A98-4813-9DFC-17E0-732204B94F55}"/>
          </ac:spMkLst>
        </pc:spChg>
        <pc:spChg chg="mod">
          <ac:chgData name="Andrea Cioli" userId="415430a0-fec7-4c61-8338-9296ff132151" providerId="ADAL" clId="{AE2B2DBC-BA18-41C1-B323-43D4851B2EF3}" dt="2024-10-09T10:31:45.733" v="3457" actId="2711"/>
          <ac:spMkLst>
            <pc:docMk/>
            <pc:sldMk cId="660826332" sldId="344"/>
            <ac:spMk id="35" creationId="{9D1DEBEA-7BEA-0AF2-2076-32B104E015D6}"/>
          </ac:spMkLst>
        </pc:spChg>
        <pc:spChg chg="mod">
          <ac:chgData name="Andrea Cioli" userId="415430a0-fec7-4c61-8338-9296ff132151" providerId="ADAL" clId="{AE2B2DBC-BA18-41C1-B323-43D4851B2EF3}" dt="2024-10-09T10:32:49.002" v="3487" actId="1038"/>
          <ac:spMkLst>
            <pc:docMk/>
            <pc:sldMk cId="660826332" sldId="344"/>
            <ac:spMk id="36" creationId="{8E7E1F2C-F768-7CD3-F7C4-F70885EEAF9B}"/>
          </ac:spMkLst>
        </pc:spChg>
        <pc:spChg chg="add del mod">
          <ac:chgData name="Andrea Cioli" userId="415430a0-fec7-4c61-8338-9296ff132151" providerId="ADAL" clId="{AE2B2DBC-BA18-41C1-B323-43D4851B2EF3}" dt="2024-10-07T15:05:18.031" v="2555" actId="478"/>
          <ac:spMkLst>
            <pc:docMk/>
            <pc:sldMk cId="660826332" sldId="344"/>
            <ac:spMk id="37" creationId="{AD06B70D-CAB4-63CE-ED69-3BAE3A339DCE}"/>
          </ac:spMkLst>
        </pc:spChg>
        <pc:grpChg chg="add mod">
          <ac:chgData name="Andrea Cioli" userId="415430a0-fec7-4c61-8338-9296ff132151" providerId="ADAL" clId="{AE2B2DBC-BA18-41C1-B323-43D4851B2EF3}" dt="2024-10-09T10:30:34.274" v="3405" actId="1036"/>
          <ac:grpSpMkLst>
            <pc:docMk/>
            <pc:sldMk cId="660826332" sldId="344"/>
            <ac:grpSpMk id="6" creationId="{2974E02D-2FD1-CF4D-D309-FD3091452642}"/>
          </ac:grpSpMkLst>
        </pc:grpChg>
        <pc:grpChg chg="mod">
          <ac:chgData name="Andrea Cioli" userId="415430a0-fec7-4c61-8338-9296ff132151" providerId="ADAL" clId="{AE2B2DBC-BA18-41C1-B323-43D4851B2EF3}" dt="2024-10-07T15:05:09.542" v="2543"/>
          <ac:grpSpMkLst>
            <pc:docMk/>
            <pc:sldMk cId="660826332" sldId="344"/>
            <ac:grpSpMk id="17" creationId="{F2475A5F-3ABF-9794-F394-C767C693874D}"/>
          </ac:grpSpMkLst>
        </pc:grpChg>
        <pc:grpChg chg="mod">
          <ac:chgData name="Andrea Cioli" userId="415430a0-fec7-4c61-8338-9296ff132151" providerId="ADAL" clId="{AE2B2DBC-BA18-41C1-B323-43D4851B2EF3}" dt="2024-10-07T15:05:09.542" v="2543"/>
          <ac:grpSpMkLst>
            <pc:docMk/>
            <pc:sldMk cId="660826332" sldId="344"/>
            <ac:grpSpMk id="18" creationId="{B83A4361-7B5A-FC57-FDAA-D58B921B9A1A}"/>
          </ac:grpSpMkLst>
        </pc:grpChg>
        <pc:grpChg chg="mod">
          <ac:chgData name="Andrea Cioli" userId="415430a0-fec7-4c61-8338-9296ff132151" providerId="ADAL" clId="{AE2B2DBC-BA18-41C1-B323-43D4851B2EF3}" dt="2024-10-07T15:05:09.542" v="2543"/>
          <ac:grpSpMkLst>
            <pc:docMk/>
            <pc:sldMk cId="660826332" sldId="344"/>
            <ac:grpSpMk id="19" creationId="{8D158AEB-ADFA-BD7B-F4DE-7FF8FC5E7AFA}"/>
          </ac:grpSpMkLst>
        </pc:grpChg>
        <pc:grpChg chg="mod">
          <ac:chgData name="Andrea Cioli" userId="415430a0-fec7-4c61-8338-9296ff132151" providerId="ADAL" clId="{AE2B2DBC-BA18-41C1-B323-43D4851B2EF3}" dt="2024-10-07T15:05:09.542" v="2543"/>
          <ac:grpSpMkLst>
            <pc:docMk/>
            <pc:sldMk cId="660826332" sldId="344"/>
            <ac:grpSpMk id="20" creationId="{7FEF8306-17E3-1F3D-18EA-D4C7386EE8A9}"/>
          </ac:grpSpMkLst>
        </pc:grpChg>
        <pc:cxnChg chg="mod">
          <ac:chgData name="Andrea Cioli" userId="415430a0-fec7-4c61-8338-9296ff132151" providerId="ADAL" clId="{AE2B2DBC-BA18-41C1-B323-43D4851B2EF3}" dt="2024-10-07T15:05:09.542" v="2543"/>
          <ac:cxnSpMkLst>
            <pc:docMk/>
            <pc:sldMk cId="660826332" sldId="344"/>
            <ac:cxnSpMk id="11" creationId="{A160BB91-251A-832D-E619-679A9A7B21C8}"/>
          </ac:cxnSpMkLst>
        </pc:cxnChg>
        <pc:cxnChg chg="mod">
          <ac:chgData name="Andrea Cioli" userId="415430a0-fec7-4c61-8338-9296ff132151" providerId="ADAL" clId="{AE2B2DBC-BA18-41C1-B323-43D4851B2EF3}" dt="2024-10-07T15:05:09.542" v="2543"/>
          <ac:cxnSpMkLst>
            <pc:docMk/>
            <pc:sldMk cId="660826332" sldId="344"/>
            <ac:cxnSpMk id="12" creationId="{891FAAC3-A6F1-5AAF-4A2E-471FEDE59428}"/>
          </ac:cxnSpMkLst>
        </pc:cxnChg>
      </pc:sldChg>
      <pc:sldChg chg="modSp mod ord">
        <pc:chgData name="Andrea Cioli" userId="415430a0-fec7-4c61-8338-9296ff132151" providerId="ADAL" clId="{AE2B2DBC-BA18-41C1-B323-43D4851B2EF3}" dt="2024-10-07T15:30:28.213" v="2605"/>
        <pc:sldMkLst>
          <pc:docMk/>
          <pc:sldMk cId="1219789295" sldId="345"/>
        </pc:sldMkLst>
        <pc:spChg chg="mod">
          <ac:chgData name="Andrea Cioli" userId="415430a0-fec7-4c61-8338-9296ff132151" providerId="ADAL" clId="{AE2B2DBC-BA18-41C1-B323-43D4851B2EF3}" dt="2024-10-07T15:30:03.337" v="2601" actId="20577"/>
          <ac:spMkLst>
            <pc:docMk/>
            <pc:sldMk cId="1219789295" sldId="345"/>
            <ac:spMk id="3" creationId="{B23913C6-A4FD-BDB8-8E10-C0AEFF5E2AAF}"/>
          </ac:spMkLst>
        </pc:spChg>
        <pc:spChg chg="mod ord">
          <ac:chgData name="Andrea Cioli" userId="415430a0-fec7-4c61-8338-9296ff132151" providerId="ADAL" clId="{AE2B2DBC-BA18-41C1-B323-43D4851B2EF3}" dt="2024-10-07T15:29:30.444" v="2586" actId="208"/>
          <ac:spMkLst>
            <pc:docMk/>
            <pc:sldMk cId="1219789295" sldId="345"/>
            <ac:spMk id="4" creationId="{AA63309E-C262-EDB4-4A8F-F957CA7FF5A0}"/>
          </ac:spMkLst>
        </pc:spChg>
        <pc:spChg chg="mod">
          <ac:chgData name="Andrea Cioli" userId="415430a0-fec7-4c61-8338-9296ff132151" providerId="ADAL" clId="{AE2B2DBC-BA18-41C1-B323-43D4851B2EF3}" dt="2024-10-07T15:30:28.213" v="2605"/>
          <ac:spMkLst>
            <pc:docMk/>
            <pc:sldMk cId="1219789295" sldId="345"/>
            <ac:spMk id="54" creationId="{2D0AA9FF-0982-99F4-2702-5709C467A8D6}"/>
          </ac:spMkLst>
        </pc:spChg>
      </pc:sldChg>
      <pc:sldChg chg="modSp mod ord">
        <pc:chgData name="Andrea Cioli" userId="415430a0-fec7-4c61-8338-9296ff132151" providerId="ADAL" clId="{AE2B2DBC-BA18-41C1-B323-43D4851B2EF3}" dt="2024-10-07T15:30:36.718" v="2606"/>
        <pc:sldMkLst>
          <pc:docMk/>
          <pc:sldMk cId="869069554" sldId="346"/>
        </pc:sldMkLst>
        <pc:spChg chg="mod">
          <ac:chgData name="Andrea Cioli" userId="415430a0-fec7-4c61-8338-9296ff132151" providerId="ADAL" clId="{AE2B2DBC-BA18-41C1-B323-43D4851B2EF3}" dt="2024-10-07T15:30:14.393" v="2604" actId="20577"/>
          <ac:spMkLst>
            <pc:docMk/>
            <pc:sldMk cId="869069554" sldId="346"/>
            <ac:spMk id="3" creationId="{B23913C6-A4FD-BDB8-8E10-C0AEFF5E2AAF}"/>
          </ac:spMkLst>
        </pc:spChg>
        <pc:spChg chg="mod ord">
          <ac:chgData name="Andrea Cioli" userId="415430a0-fec7-4c61-8338-9296ff132151" providerId="ADAL" clId="{AE2B2DBC-BA18-41C1-B323-43D4851B2EF3}" dt="2024-10-07T15:29:44.234" v="2588" actId="208"/>
          <ac:spMkLst>
            <pc:docMk/>
            <pc:sldMk cId="869069554" sldId="346"/>
            <ac:spMk id="5" creationId="{CF830F63-A110-0CA6-14C9-060EDCE38A55}"/>
          </ac:spMkLst>
        </pc:spChg>
        <pc:spChg chg="mod">
          <ac:chgData name="Andrea Cioli" userId="415430a0-fec7-4c61-8338-9296ff132151" providerId="ADAL" clId="{AE2B2DBC-BA18-41C1-B323-43D4851B2EF3}" dt="2024-10-07T15:30:36.718" v="2606"/>
          <ac:spMkLst>
            <pc:docMk/>
            <pc:sldMk cId="869069554" sldId="346"/>
            <ac:spMk id="54" creationId="{2D0AA9FF-0982-99F4-2702-5709C467A8D6}"/>
          </ac:spMkLst>
        </pc:spChg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4091901587" sldId="348"/>
        </pc:sldMkLst>
      </pc:sldChg>
      <pc:sldChg chg="addSp modSp mod">
        <pc:chgData name="Andrea Cioli" userId="415430a0-fec7-4c61-8338-9296ff132151" providerId="ADAL" clId="{AE2B2DBC-BA18-41C1-B323-43D4851B2EF3}" dt="2024-10-09T07:25:48.827" v="2664" actId="12789"/>
        <pc:sldMkLst>
          <pc:docMk/>
          <pc:sldMk cId="2937071537" sldId="350"/>
        </pc:sldMkLst>
        <pc:spChg chg="mod">
          <ac:chgData name="Andrea Cioli" userId="415430a0-fec7-4c61-8338-9296ff132151" providerId="ADAL" clId="{AE2B2DBC-BA18-41C1-B323-43D4851B2EF3}" dt="2024-10-09T07:25:37.807" v="2662" actId="13926"/>
          <ac:spMkLst>
            <pc:docMk/>
            <pc:sldMk cId="2937071537" sldId="350"/>
            <ac:spMk id="32" creationId="{79970152-F2EF-34B6-FCF6-9FE37C917E67}"/>
          </ac:spMkLst>
        </pc:spChg>
        <pc:spChg chg="mod">
          <ac:chgData name="Andrea Cioli" userId="415430a0-fec7-4c61-8338-9296ff132151" providerId="ADAL" clId="{AE2B2DBC-BA18-41C1-B323-43D4851B2EF3}" dt="2024-10-09T07:25:48.827" v="2664" actId="12789"/>
          <ac:spMkLst>
            <pc:docMk/>
            <pc:sldMk cId="2937071537" sldId="350"/>
            <ac:spMk id="36" creationId="{924D4131-1DF3-45D0-2B0D-7EFFE445E481}"/>
          </ac:spMkLst>
        </pc:spChg>
        <pc:graphicFrameChg chg="add mod">
          <ac:chgData name="Andrea Cioli" userId="415430a0-fec7-4c61-8338-9296ff132151" providerId="ADAL" clId="{AE2B2DBC-BA18-41C1-B323-43D4851B2EF3}" dt="2024-10-07T14:11:21.184" v="2503"/>
          <ac:graphicFrameMkLst>
            <pc:docMk/>
            <pc:sldMk cId="2937071537" sldId="350"/>
            <ac:graphicFrameMk id="5" creationId="{26023FAF-7FCB-3EE8-541E-5695164E4C49}"/>
          </ac:graphicFrameMkLst>
        </pc:graphicFrameChg>
        <pc:picChg chg="mod">
          <ac:chgData name="Andrea Cioli" userId="415430a0-fec7-4c61-8338-9296ff132151" providerId="ADAL" clId="{AE2B2DBC-BA18-41C1-B323-43D4851B2EF3}" dt="2024-10-09T07:25:48.827" v="2664" actId="12789"/>
          <ac:picMkLst>
            <pc:docMk/>
            <pc:sldMk cId="2937071537" sldId="350"/>
            <ac:picMk id="37" creationId="{979DAF51-4819-3336-7A9E-5C97D9D2EAFB}"/>
          </ac:picMkLst>
        </pc:picChg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563668771" sldId="351"/>
        </pc:sldMkLst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4276731452" sldId="352"/>
        </pc:sldMkLst>
      </pc:sldChg>
      <pc:sldChg chg="modSp mod">
        <pc:chgData name="Andrea Cioli" userId="415430a0-fec7-4c61-8338-9296ff132151" providerId="ADAL" clId="{AE2B2DBC-BA18-41C1-B323-43D4851B2EF3}" dt="2024-10-09T07:27:20.177" v="2689" actId="13926"/>
        <pc:sldMkLst>
          <pc:docMk/>
          <pc:sldMk cId="3762179285" sldId="354"/>
        </pc:sldMkLst>
        <pc:spChg chg="mod">
          <ac:chgData name="Andrea Cioli" userId="415430a0-fec7-4c61-8338-9296ff132151" providerId="ADAL" clId="{AE2B2DBC-BA18-41C1-B323-43D4851B2EF3}" dt="2024-10-09T07:27:20.177" v="2689" actId="13926"/>
          <ac:spMkLst>
            <pc:docMk/>
            <pc:sldMk cId="3762179285" sldId="354"/>
            <ac:spMk id="3" creationId="{B23913C6-A4FD-BDB8-8E10-C0AEFF5E2AAF}"/>
          </ac:spMkLst>
        </pc:spChg>
        <pc:spChg chg="mod">
          <ac:chgData name="Andrea Cioli" userId="415430a0-fec7-4c61-8338-9296ff132151" providerId="ADAL" clId="{AE2B2DBC-BA18-41C1-B323-43D4851B2EF3}" dt="2024-10-09T07:27:17.731" v="2687" actId="20577"/>
          <ac:spMkLst>
            <pc:docMk/>
            <pc:sldMk cId="3762179285" sldId="354"/>
            <ac:spMk id="5" creationId="{257F15C4-00B5-F730-E9B2-2B88CDF99812}"/>
          </ac:spMkLst>
        </pc:spChg>
      </pc:sldChg>
      <pc:sldChg chg="modSp del mod">
        <pc:chgData name="Andrea Cioli" userId="415430a0-fec7-4c61-8338-9296ff132151" providerId="ADAL" clId="{AE2B2DBC-BA18-41C1-B323-43D4851B2EF3}" dt="2024-10-17T10:22:35.720" v="12547" actId="47"/>
        <pc:sldMkLst>
          <pc:docMk/>
          <pc:sldMk cId="1780038654" sldId="357"/>
        </pc:sldMkLst>
        <pc:spChg chg="mod">
          <ac:chgData name="Andrea Cioli" userId="415430a0-fec7-4c61-8338-9296ff132151" providerId="ADAL" clId="{AE2B2DBC-BA18-41C1-B323-43D4851B2EF3}" dt="2024-10-17T08:14:09.556" v="11101" actId="207"/>
          <ac:spMkLst>
            <pc:docMk/>
            <pc:sldMk cId="1780038654" sldId="357"/>
            <ac:spMk id="3" creationId="{8FDB208B-C03E-D6F4-AD98-F714726F1D98}"/>
          </ac:spMkLst>
        </pc:spChg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3692781734" sldId="362"/>
        </pc:sldMkLst>
      </pc:sldChg>
      <pc:sldChg chg="modSp del mod">
        <pc:chgData name="Andrea Cioli" userId="415430a0-fec7-4c61-8338-9296ff132151" providerId="ADAL" clId="{AE2B2DBC-BA18-41C1-B323-43D4851B2EF3}" dt="2024-10-17T10:22:37.445" v="12548" actId="47"/>
        <pc:sldMkLst>
          <pc:docMk/>
          <pc:sldMk cId="1429904044" sldId="363"/>
        </pc:sldMkLst>
        <pc:spChg chg="mod">
          <ac:chgData name="Andrea Cioli" userId="415430a0-fec7-4c61-8338-9296ff132151" providerId="ADAL" clId="{AE2B2DBC-BA18-41C1-B323-43D4851B2EF3}" dt="2024-10-17T08:05:11.101" v="11039" actId="207"/>
          <ac:spMkLst>
            <pc:docMk/>
            <pc:sldMk cId="1429904044" sldId="363"/>
            <ac:spMk id="3" creationId="{8FDB208B-C03E-D6F4-AD98-F714726F1D98}"/>
          </ac:spMkLst>
        </pc:spChg>
      </pc:sldChg>
      <pc:sldChg chg="del">
        <pc:chgData name="Andrea Cioli" userId="415430a0-fec7-4c61-8338-9296ff132151" providerId="ADAL" clId="{AE2B2DBC-BA18-41C1-B323-43D4851B2EF3}" dt="2024-10-07T15:32:46.613" v="2607" actId="47"/>
        <pc:sldMkLst>
          <pc:docMk/>
          <pc:sldMk cId="1125283292" sldId="364"/>
        </pc:sldMkLst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3608802381" sldId="365"/>
        </pc:sldMkLst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488194051" sldId="366"/>
        </pc:sldMkLst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1540193242" sldId="367"/>
        </pc:sldMkLst>
      </pc:sldChg>
      <pc:sldChg chg="del">
        <pc:chgData name="Andrea Cioli" userId="415430a0-fec7-4c61-8338-9296ff132151" providerId="ADAL" clId="{AE2B2DBC-BA18-41C1-B323-43D4851B2EF3}" dt="2024-09-26T10:28:07.930" v="77" actId="47"/>
        <pc:sldMkLst>
          <pc:docMk/>
          <pc:sldMk cId="1424995451" sldId="368"/>
        </pc:sldMkLst>
      </pc:sldChg>
      <pc:sldChg chg="del">
        <pc:chgData name="Andrea Cioli" userId="415430a0-fec7-4c61-8338-9296ff132151" providerId="ADAL" clId="{AE2B2DBC-BA18-41C1-B323-43D4851B2EF3}" dt="2024-09-26T10:22:14.916" v="40" actId="47"/>
        <pc:sldMkLst>
          <pc:docMk/>
          <pc:sldMk cId="1900752231" sldId="372"/>
        </pc:sldMkLst>
      </pc:sldChg>
      <pc:sldChg chg="modSp del mod">
        <pc:chgData name="Andrea Cioli" userId="415430a0-fec7-4c61-8338-9296ff132151" providerId="ADAL" clId="{AE2B2DBC-BA18-41C1-B323-43D4851B2EF3}" dt="2024-10-09T07:58:33.645" v="2775" actId="47"/>
        <pc:sldMkLst>
          <pc:docMk/>
          <pc:sldMk cId="1336979575" sldId="373"/>
        </pc:sldMkLst>
        <pc:spChg chg="mod">
          <ac:chgData name="Andrea Cioli" userId="415430a0-fec7-4c61-8338-9296ff132151" providerId="ADAL" clId="{AE2B2DBC-BA18-41C1-B323-43D4851B2EF3}" dt="2024-09-26T10:21:49.077" v="38" actId="207"/>
          <ac:spMkLst>
            <pc:docMk/>
            <pc:sldMk cId="1336979575" sldId="373"/>
            <ac:spMk id="2" creationId="{BEDAD8D8-ED4A-6F5B-4A10-8D4AE2320A86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14" creationId="{33D7395F-EE2B-4915-AB1A-3A656BFD92D5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15" creationId="{43DD74DA-DD23-4A09-84A9-F5357F6CABD5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16" creationId="{84FF8F56-D9A2-478C-8C81-E20F38D3E98A}"/>
          </ac:spMkLst>
        </pc:spChg>
        <pc:spChg chg="mod">
          <ac:chgData name="Andrea Cioli" userId="415430a0-fec7-4c61-8338-9296ff132151" providerId="ADAL" clId="{AE2B2DBC-BA18-41C1-B323-43D4851B2EF3}" dt="2024-09-26T10:19:56.366" v="23" actId="207"/>
          <ac:spMkLst>
            <pc:docMk/>
            <pc:sldMk cId="1336979575" sldId="373"/>
            <ac:spMk id="18" creationId="{7B3242C2-387E-4E63-ADA6-A15BB405B58C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19" creationId="{D1D9D5E1-4A14-4A70-8BC4-F940C1F1491F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20" creationId="{9588F268-4365-4EE9-86C9-F86CEF585E84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22" creationId="{ABB7DB3B-6533-42AE-88B6-E2F2B913DD25}"/>
          </ac:spMkLst>
        </pc:spChg>
        <pc:spChg chg="mod">
          <ac:chgData name="Andrea Cioli" userId="415430a0-fec7-4c61-8338-9296ff132151" providerId="ADAL" clId="{AE2B2DBC-BA18-41C1-B323-43D4851B2EF3}" dt="2024-09-26T10:20:08.610" v="25" actId="207"/>
          <ac:spMkLst>
            <pc:docMk/>
            <pc:sldMk cId="1336979575" sldId="373"/>
            <ac:spMk id="24" creationId="{31B47DBC-28B1-4753-B89A-02B21339532C}"/>
          </ac:spMkLst>
        </pc:spChg>
        <pc:spChg chg="mod">
          <ac:chgData name="Andrea Cioli" userId="415430a0-fec7-4c61-8338-9296ff132151" providerId="ADAL" clId="{AE2B2DBC-BA18-41C1-B323-43D4851B2EF3}" dt="2024-09-26T10:20:17.227" v="26" actId="207"/>
          <ac:spMkLst>
            <pc:docMk/>
            <pc:sldMk cId="1336979575" sldId="373"/>
            <ac:spMk id="25" creationId="{19F3609F-9789-4E22-BE3B-95284726D196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27" creationId="{67F0F080-28D9-4CD1-AEE1-78F3AB741EA6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30" creationId="{D9BBD80B-AB36-47E5-BC39-4722C659170D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33" creationId="{6FA6E0FE-C7BC-47B2-AE61-6CE18F415394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36" creationId="{7591EC55-B6EF-4B7D-B0C5-C79DABB5F5A9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39" creationId="{744FBE18-98A8-4C93-B4D8-C31566F8DE23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42" creationId="{AB43483A-D3F6-4B07-A722-3045AF0C8B78}"/>
          </ac:spMkLst>
        </pc:spChg>
        <pc:spChg chg="mod">
          <ac:chgData name="Andrea Cioli" userId="415430a0-fec7-4c61-8338-9296ff132151" providerId="ADAL" clId="{AE2B2DBC-BA18-41C1-B323-43D4851B2EF3}" dt="2024-09-26T10:21:48.005" v="36" actId="207"/>
          <ac:spMkLst>
            <pc:docMk/>
            <pc:sldMk cId="1336979575" sldId="373"/>
            <ac:spMk id="44" creationId="{CFC30D9D-A2B0-4135-A425-BC814B13020B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45" creationId="{A68F0771-888D-4BDB-A4D0-E258023DE4DD}"/>
          </ac:spMkLst>
        </pc:spChg>
        <pc:spChg chg="mod">
          <ac:chgData name="Andrea Cioli" userId="415430a0-fec7-4c61-8338-9296ff132151" providerId="ADAL" clId="{AE2B2DBC-BA18-41C1-B323-43D4851B2EF3}" dt="2024-09-26T10:21:47.102" v="34" actId="208"/>
          <ac:spMkLst>
            <pc:docMk/>
            <pc:sldMk cId="1336979575" sldId="373"/>
            <ac:spMk id="49" creationId="{8DE7778F-B017-4FE2-A5CA-E222A161866A}"/>
          </ac:spMkLst>
        </pc:spChg>
        <pc:picChg chg="mod">
          <ac:chgData name="Andrea Cioli" userId="415430a0-fec7-4c61-8338-9296ff132151" providerId="ADAL" clId="{AE2B2DBC-BA18-41C1-B323-43D4851B2EF3}" dt="2024-09-30T08:53:30.787" v="156" actId="207"/>
          <ac:picMkLst>
            <pc:docMk/>
            <pc:sldMk cId="1336979575" sldId="373"/>
            <ac:picMk id="12" creationId="{D640F663-1067-A481-EF58-667ADA2127D2}"/>
          </ac:picMkLst>
        </pc:picChg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2212578782" sldId="374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1559381061" sldId="375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1137304788" sldId="376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33081243" sldId="377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1419147231" sldId="378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2307061808" sldId="379"/>
        </pc:sldMkLst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626447190" sldId="380"/>
        </pc:sldMkLst>
      </pc:sldChg>
      <pc:sldChg chg="add del">
        <pc:chgData name="Andrea Cioli" userId="415430a0-fec7-4c61-8338-9296ff132151" providerId="ADAL" clId="{AE2B2DBC-BA18-41C1-B323-43D4851B2EF3}" dt="2024-10-09T15:45:22.355" v="4827" actId="47"/>
        <pc:sldMkLst>
          <pc:docMk/>
          <pc:sldMk cId="511614199" sldId="383"/>
        </pc:sldMkLst>
      </pc:sldChg>
      <pc:sldChg chg="modSp mod">
        <pc:chgData name="Andrea Cioli" userId="415430a0-fec7-4c61-8338-9296ff132151" providerId="ADAL" clId="{AE2B2DBC-BA18-41C1-B323-43D4851B2EF3}" dt="2024-09-26T10:34:46.388" v="151" actId="20577"/>
        <pc:sldMkLst>
          <pc:docMk/>
          <pc:sldMk cId="2061880615" sldId="384"/>
        </pc:sldMkLst>
        <pc:spChg chg="mod">
          <ac:chgData name="Andrea Cioli" userId="415430a0-fec7-4c61-8338-9296ff132151" providerId="ADAL" clId="{AE2B2DBC-BA18-41C1-B323-43D4851B2EF3}" dt="2024-09-26T10:34:46.388" v="151" actId="20577"/>
          <ac:spMkLst>
            <pc:docMk/>
            <pc:sldMk cId="2061880615" sldId="384"/>
            <ac:spMk id="17" creationId="{A2A90CF4-5C36-DE10-7068-CFE79A65A789}"/>
          </ac:spMkLst>
        </pc:spChg>
      </pc:sldChg>
      <pc:sldChg chg="addSp modSp add del mod">
        <pc:chgData name="Andrea Cioli" userId="415430a0-fec7-4c61-8338-9296ff132151" providerId="ADAL" clId="{AE2B2DBC-BA18-41C1-B323-43D4851B2EF3}" dt="2024-10-17T16:53:07.026" v="15144" actId="20577"/>
        <pc:sldMkLst>
          <pc:docMk/>
          <pc:sldMk cId="1853333741" sldId="385"/>
        </pc:sldMkLst>
        <pc:spChg chg="add mod ord">
          <ac:chgData name="Andrea Cioli" userId="415430a0-fec7-4c61-8338-9296ff132151" providerId="ADAL" clId="{AE2B2DBC-BA18-41C1-B323-43D4851B2EF3}" dt="2024-10-17T08:59:47.890" v="11600" actId="167"/>
          <ac:spMkLst>
            <pc:docMk/>
            <pc:sldMk cId="1853333741" sldId="385"/>
            <ac:spMk id="5" creationId="{0D8F1D8E-00F6-F5D3-7265-31EBC1BB4F23}"/>
          </ac:spMkLst>
        </pc:spChg>
        <pc:spChg chg="mod ord">
          <ac:chgData name="Andrea Cioli" userId="415430a0-fec7-4c61-8338-9296ff132151" providerId="ADAL" clId="{AE2B2DBC-BA18-41C1-B323-43D4851B2EF3}" dt="2024-10-17T16:53:07.026" v="15144" actId="20577"/>
          <ac:spMkLst>
            <pc:docMk/>
            <pc:sldMk cId="1853333741" sldId="385"/>
            <ac:spMk id="7" creationId="{C84D3CAA-B691-206D-72C8-17D430683DDB}"/>
          </ac:spMkLst>
        </pc:spChg>
        <pc:picChg chg="add mod">
          <ac:chgData name="Andrea Cioli" userId="415430a0-fec7-4c61-8338-9296ff132151" providerId="ADAL" clId="{AE2B2DBC-BA18-41C1-B323-43D4851B2EF3}" dt="2024-10-17T08:59:38.647" v="11598" actId="1038"/>
          <ac:picMkLst>
            <pc:docMk/>
            <pc:sldMk cId="1853333741" sldId="385"/>
            <ac:picMk id="4" creationId="{BBFBE399-B6CA-8979-5AE6-B0BFEF620970}"/>
          </ac:picMkLst>
        </pc:picChg>
      </pc:sldChg>
      <pc:sldChg chg="addSp modSp add mod">
        <pc:chgData name="Andrea Cioli" userId="415430a0-fec7-4c61-8338-9296ff132151" providerId="ADAL" clId="{AE2B2DBC-BA18-41C1-B323-43D4851B2EF3}" dt="2024-09-30T08:53:17.260" v="153" actId="207"/>
        <pc:sldMkLst>
          <pc:docMk/>
          <pc:sldMk cId="2541109058" sldId="388"/>
        </pc:sldMkLst>
        <pc:spChg chg="mod">
          <ac:chgData name="Andrea Cioli" userId="415430a0-fec7-4c61-8338-9296ff132151" providerId="ADAL" clId="{AE2B2DBC-BA18-41C1-B323-43D4851B2EF3}" dt="2024-09-26T10:23:03.631" v="74" actId="12789"/>
          <ac:spMkLst>
            <pc:docMk/>
            <pc:sldMk cId="2541109058" sldId="388"/>
            <ac:spMk id="2" creationId="{BEDAD8D8-ED4A-6F5B-4A10-8D4AE2320A86}"/>
          </ac:spMkLst>
        </pc:spChg>
        <pc:spChg chg="mod">
          <ac:chgData name="Andrea Cioli" userId="415430a0-fec7-4c61-8338-9296ff132151" providerId="ADAL" clId="{AE2B2DBC-BA18-41C1-B323-43D4851B2EF3}" dt="2024-09-26T10:22:34.605" v="44" actId="207"/>
          <ac:spMkLst>
            <pc:docMk/>
            <pc:sldMk cId="2541109058" sldId="388"/>
            <ac:spMk id="18" creationId="{7B3242C2-387E-4E63-ADA6-A15BB405B58C}"/>
          </ac:spMkLst>
        </pc:spChg>
        <pc:spChg chg="mod">
          <ac:chgData name="Andrea Cioli" userId="415430a0-fec7-4c61-8338-9296ff132151" providerId="ADAL" clId="{AE2B2DBC-BA18-41C1-B323-43D4851B2EF3}" dt="2024-09-26T10:22:46.342" v="45" actId="208"/>
          <ac:spMkLst>
            <pc:docMk/>
            <pc:sldMk cId="2541109058" sldId="388"/>
            <ac:spMk id="24" creationId="{31B47DBC-28B1-4753-B89A-02B21339532C}"/>
          </ac:spMkLst>
        </pc:spChg>
        <pc:spChg chg="mod">
          <ac:chgData name="Andrea Cioli" userId="415430a0-fec7-4c61-8338-9296ff132151" providerId="ADAL" clId="{AE2B2DBC-BA18-41C1-B323-43D4851B2EF3}" dt="2024-09-26T10:23:24.281" v="75" actId="208"/>
          <ac:spMkLst>
            <pc:docMk/>
            <pc:sldMk cId="2541109058" sldId="388"/>
            <ac:spMk id="33" creationId="{6FA6E0FE-C7BC-47B2-AE61-6CE18F415394}"/>
          </ac:spMkLst>
        </pc:spChg>
        <pc:picChg chg="add mod">
          <ac:chgData name="Andrea Cioli" userId="415430a0-fec7-4c61-8338-9296ff132151" providerId="ADAL" clId="{AE2B2DBC-BA18-41C1-B323-43D4851B2EF3}" dt="2024-09-26T10:22:58.534" v="73" actId="571"/>
          <ac:picMkLst>
            <pc:docMk/>
            <pc:sldMk cId="2541109058" sldId="388"/>
            <ac:picMk id="4" creationId="{7F5F00E2-506B-63C5-42B9-AD954F85371B}"/>
          </ac:picMkLst>
        </pc:picChg>
        <pc:picChg chg="mod">
          <ac:chgData name="Andrea Cioli" userId="415430a0-fec7-4c61-8338-9296ff132151" providerId="ADAL" clId="{AE2B2DBC-BA18-41C1-B323-43D4851B2EF3}" dt="2024-09-30T08:53:17.260" v="153" actId="207"/>
          <ac:picMkLst>
            <pc:docMk/>
            <pc:sldMk cId="2541109058" sldId="388"/>
            <ac:picMk id="12" creationId="{D640F663-1067-A481-EF58-667ADA2127D2}"/>
          </ac:picMkLst>
        </pc:picChg>
      </pc:sldChg>
      <pc:sldChg chg="del">
        <pc:chgData name="Andrea Cioli" userId="415430a0-fec7-4c61-8338-9296ff132151" providerId="ADAL" clId="{AE2B2DBC-BA18-41C1-B323-43D4851B2EF3}" dt="2024-10-16T15:21:43.989" v="10044" actId="47"/>
        <pc:sldMkLst>
          <pc:docMk/>
          <pc:sldMk cId="2204531319" sldId="392"/>
        </pc:sldMkLst>
      </pc:sldChg>
      <pc:sldChg chg="modSp mod">
        <pc:chgData name="Andrea Cioli" userId="415430a0-fec7-4c61-8338-9296ff132151" providerId="ADAL" clId="{AE2B2DBC-BA18-41C1-B323-43D4851B2EF3}" dt="2024-10-18T16:37:25.066" v="18834" actId="113"/>
        <pc:sldMkLst>
          <pc:docMk/>
          <pc:sldMk cId="643773997" sldId="395"/>
        </pc:sldMkLst>
        <pc:graphicFrameChg chg="modGraphic">
          <ac:chgData name="Andrea Cioli" userId="415430a0-fec7-4c61-8338-9296ff132151" providerId="ADAL" clId="{AE2B2DBC-BA18-41C1-B323-43D4851B2EF3}" dt="2024-10-18T16:37:25.066" v="18834" actId="113"/>
          <ac:graphicFrameMkLst>
            <pc:docMk/>
            <pc:sldMk cId="643773997" sldId="395"/>
            <ac:graphicFrameMk id="6" creationId="{9992FCBF-B1BA-2698-1217-64071D790C1C}"/>
          </ac:graphicFrameMkLst>
        </pc:graphicFrameChg>
      </pc:sldChg>
      <pc:sldChg chg="addSp delSp modSp add del mod ord">
        <pc:chgData name="Andrea Cioli" userId="415430a0-fec7-4c61-8338-9296ff132151" providerId="ADAL" clId="{AE2B2DBC-BA18-41C1-B323-43D4851B2EF3}" dt="2024-10-16T15:21:30.428" v="10043"/>
        <pc:sldMkLst>
          <pc:docMk/>
          <pc:sldMk cId="360915224" sldId="398"/>
        </pc:sldMkLst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6" creationId="{2D19E6BE-66EA-6DEE-DAC3-CC6D5F4F8885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7" creationId="{42777B02-6D4D-7F3C-0638-4665565BC5BA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8" creationId="{52706AA8-ABF6-0990-B73B-DACF0A8B9244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15" creationId="{E7FE6806-46CD-5B89-B442-74EEBED1A7F7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16" creationId="{E1A5D96B-732E-D284-A01B-064A1869ADBD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17" creationId="{0032E283-9605-272D-0EB3-FE98C7CBF4FA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19" creationId="{2DF7A3C8-06A3-007B-7534-124328861C47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20" creationId="{970AC43D-16E4-DF90-826D-4BF91C8F81C8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22" creationId="{689F35F8-156C-10C4-9C7D-08B75883481D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26" creationId="{30B677E6-156B-D01A-9C34-ED4822049B6E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27" creationId="{79534677-53D4-14DE-5DF9-CD9056E6851D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29" creationId="{84CCBADB-6172-5326-CCD1-2D19E09C7CCE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32" creationId="{4B8ED4E1-FCC3-688D-7054-06F65DFD3490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34" creationId="{BC052873-5679-38FC-FBD4-6EA7858ACCA8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38" creationId="{E5149B5B-64A8-1A51-A889-061F6AAEAEBA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39" creationId="{A3A333DA-6F88-559A-3821-936E99D67D76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0" creationId="{50565F34-EE09-60AE-8B81-DFDCB88C2E4E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1" creationId="{0BF9CE73-B66F-57C9-E674-6017FEE1C1D7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2" creationId="{50463DB1-A390-6DA4-6198-3E8BD8D1D50F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4" creationId="{8A49A694-CAF1-13C9-CA47-F0857F3F72C4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7" creationId="{049EA228-AFE6-4E8B-205F-A8D72B1E3081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8" creationId="{144963AF-BB3F-778C-4A0A-B16389B706C4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49" creationId="{BEE3D0DC-3443-9C49-B759-BA201021C9DC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50" creationId="{EC7D537C-6F01-65D7-3F02-0511793FD8C7}"/>
          </ac:spMkLst>
        </pc:spChg>
        <pc:spChg chg="del">
          <ac:chgData name="Andrea Cioli" userId="415430a0-fec7-4c61-8338-9296ff132151" providerId="ADAL" clId="{AE2B2DBC-BA18-41C1-B323-43D4851B2EF3}" dt="2024-10-11T15:03:03.838" v="5255" actId="478"/>
          <ac:spMkLst>
            <pc:docMk/>
            <pc:sldMk cId="360915224" sldId="398"/>
            <ac:spMk id="51" creationId="{E5064E60-22D6-0ABB-9580-328EF466DDBE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52" creationId="{0E913E3C-FAAE-F0E8-F449-1D17BD491F1A}"/>
          </ac:spMkLst>
        </pc:spChg>
        <pc:spChg chg="mod">
          <ac:chgData name="Andrea Cioli" userId="415430a0-fec7-4c61-8338-9296ff132151" providerId="ADAL" clId="{AE2B2DBC-BA18-41C1-B323-43D4851B2EF3}" dt="2024-10-11T15:01:29.459" v="5217" actId="113"/>
          <ac:spMkLst>
            <pc:docMk/>
            <pc:sldMk cId="360915224" sldId="398"/>
            <ac:spMk id="54" creationId="{80334F7D-FC87-35B2-51A5-D0A76CCBDB48}"/>
          </ac:spMkLst>
        </pc:spChg>
        <pc:spChg chg="mod">
          <ac:chgData name="Andrea Cioli" userId="415430a0-fec7-4c61-8338-9296ff132151" providerId="ADAL" clId="{AE2B2DBC-BA18-41C1-B323-43D4851B2EF3}" dt="2024-10-11T15:29:27.028" v="5461" actId="14100"/>
          <ac:spMkLst>
            <pc:docMk/>
            <pc:sldMk cId="360915224" sldId="398"/>
            <ac:spMk id="55" creationId="{3F5BF190-D3A8-2976-3676-92DB1C366DA9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56" creationId="{C44D7102-CDF3-3268-2A3A-A85D9A05108E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57" creationId="{20EA2267-A50A-F45B-F759-5E130E152F20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58" creationId="{5E5D3967-4B6B-CD8E-5440-5B2864DB75E7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61" creationId="{473BBAF4-4972-AD6B-95CF-41190CEC21CA}"/>
          </ac:spMkLst>
        </pc:spChg>
        <pc:spChg chg="mod">
          <ac:chgData name="Andrea Cioli" userId="415430a0-fec7-4c61-8338-9296ff132151" providerId="ADAL" clId="{AE2B2DBC-BA18-41C1-B323-43D4851B2EF3}" dt="2024-10-11T15:08:38.151" v="5309" actId="165"/>
          <ac:spMkLst>
            <pc:docMk/>
            <pc:sldMk cId="360915224" sldId="398"/>
            <ac:spMk id="62" creationId="{40B0E703-5246-234B-484E-256422DE8DC1}"/>
          </ac:spMkLst>
        </pc:spChg>
        <pc:grpChg chg="add mod topLvl">
          <ac:chgData name="Andrea Cioli" userId="415430a0-fec7-4c61-8338-9296ff132151" providerId="ADAL" clId="{AE2B2DBC-BA18-41C1-B323-43D4851B2EF3}" dt="2024-10-11T15:08:48.975" v="5310" actId="465"/>
          <ac:grpSpMkLst>
            <pc:docMk/>
            <pc:sldMk cId="360915224" sldId="398"/>
            <ac:grpSpMk id="3" creationId="{0714FFD5-9DAF-94C3-C616-5AB0D6AC13A0}"/>
          </ac:grpSpMkLst>
        </pc:grpChg>
        <pc:grpChg chg="add 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4" creationId="{E80E750B-013B-4D5B-D808-EE2108EB1488}"/>
          </ac:grpSpMkLst>
        </pc:grpChg>
        <pc:grpChg chg="add mod topLvl">
          <ac:chgData name="Andrea Cioli" userId="415430a0-fec7-4c61-8338-9296ff132151" providerId="ADAL" clId="{AE2B2DBC-BA18-41C1-B323-43D4851B2EF3}" dt="2024-10-11T15:08:48.975" v="5310" actId="465"/>
          <ac:grpSpMkLst>
            <pc:docMk/>
            <pc:sldMk cId="360915224" sldId="398"/>
            <ac:grpSpMk id="5" creationId="{CEF68570-1960-05A7-856A-36BF13B2BA66}"/>
          </ac:grpSpMkLst>
        </pc:grpChg>
        <pc:grpChg chg="add 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9" creationId="{5A06EDDF-3118-624A-427E-2FAC5473D260}"/>
          </ac:grpSpMkLst>
        </pc:grpChg>
        <pc:grpChg chg="add del mod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10" creationId="{0CABFF64-5751-A1D9-429A-CAE686526510}"/>
          </ac:grpSpMkLst>
        </pc:grpChg>
        <pc:grpChg chg="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28" creationId="{F2E2FBAA-4BB3-443A-CDF3-C44F86951F53}"/>
          </ac:grpSpMkLst>
        </pc:grpChg>
        <pc:grpChg chg="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33" creationId="{E10AAA3D-D1A1-3C18-DB52-2174B01C3F14}"/>
          </ac:grpSpMkLst>
        </pc:grpChg>
        <pc:grpChg chg="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43" creationId="{3BB84B0D-74A5-F6FF-6D0F-87F458C483E5}"/>
          </ac:grpSpMkLst>
        </pc:grpChg>
        <pc:grpChg chg="mod topLvl">
          <ac:chgData name="Andrea Cioli" userId="415430a0-fec7-4c61-8338-9296ff132151" providerId="ADAL" clId="{AE2B2DBC-BA18-41C1-B323-43D4851B2EF3}" dt="2024-10-11T15:08:38.151" v="5309" actId="165"/>
          <ac:grpSpMkLst>
            <pc:docMk/>
            <pc:sldMk cId="360915224" sldId="398"/>
            <ac:grpSpMk id="63" creationId="{81A48DC9-7566-D110-6FDE-30F928627BE6}"/>
          </ac:grpSpMkLst>
        </pc:grpChg>
        <pc:grpChg chg="del">
          <ac:chgData name="Andrea Cioli" userId="415430a0-fec7-4c61-8338-9296ff132151" providerId="ADAL" clId="{AE2B2DBC-BA18-41C1-B323-43D4851B2EF3}" dt="2024-10-11T15:04:55.880" v="5274" actId="165"/>
          <ac:grpSpMkLst>
            <pc:docMk/>
            <pc:sldMk cId="360915224" sldId="398"/>
            <ac:grpSpMk id="64" creationId="{06B04AA8-6D8B-F93C-855A-25343FA6C6E8}"/>
          </ac:grpSpMkLst>
        </pc:grpChg>
        <pc:picChg chg="mod">
          <ac:chgData name="Andrea Cioli" userId="415430a0-fec7-4c61-8338-9296ff132151" providerId="ADAL" clId="{AE2B2DBC-BA18-41C1-B323-43D4851B2EF3}" dt="2024-10-11T15:08:38.151" v="5309" actId="165"/>
          <ac:picMkLst>
            <pc:docMk/>
            <pc:sldMk cId="360915224" sldId="398"/>
            <ac:picMk id="23" creationId="{7D0BB2F6-9E85-CCAA-03F2-33BA8F56E1B0}"/>
          </ac:picMkLst>
        </pc:picChg>
        <pc:picChg chg="mod">
          <ac:chgData name="Andrea Cioli" userId="415430a0-fec7-4c61-8338-9296ff132151" providerId="ADAL" clId="{AE2B2DBC-BA18-41C1-B323-43D4851B2EF3}" dt="2024-10-11T15:08:38.151" v="5309" actId="165"/>
          <ac:picMkLst>
            <pc:docMk/>
            <pc:sldMk cId="360915224" sldId="398"/>
            <ac:picMk id="30" creationId="{6594F133-0F61-56DB-FB71-96E4DE8D7B30}"/>
          </ac:picMkLst>
        </pc:picChg>
        <pc:picChg chg="mod">
          <ac:chgData name="Andrea Cioli" userId="415430a0-fec7-4c61-8338-9296ff132151" providerId="ADAL" clId="{AE2B2DBC-BA18-41C1-B323-43D4851B2EF3}" dt="2024-10-11T15:08:38.151" v="5309" actId="165"/>
          <ac:picMkLst>
            <pc:docMk/>
            <pc:sldMk cId="360915224" sldId="398"/>
            <ac:picMk id="35" creationId="{36C0E8B8-4EFC-2F8E-244C-9BE1EA18D125}"/>
          </ac:picMkLst>
        </pc:picChg>
        <pc:picChg chg="mod">
          <ac:chgData name="Andrea Cioli" userId="415430a0-fec7-4c61-8338-9296ff132151" providerId="ADAL" clId="{AE2B2DBC-BA18-41C1-B323-43D4851B2EF3}" dt="2024-10-11T15:08:38.151" v="5309" actId="165"/>
          <ac:picMkLst>
            <pc:docMk/>
            <pc:sldMk cId="360915224" sldId="398"/>
            <ac:picMk id="45" creationId="{63429F8A-893E-7E7F-48B0-AAB73099DA2C}"/>
          </ac:picMkLst>
        </pc:picChg>
      </pc:sldChg>
      <pc:sldChg chg="addSp delSp modSp mod ord">
        <pc:chgData name="Andrea Cioli" userId="415430a0-fec7-4c61-8338-9296ff132151" providerId="ADAL" clId="{AE2B2DBC-BA18-41C1-B323-43D4851B2EF3}" dt="2024-10-16T15:21:30.428" v="10043"/>
        <pc:sldMkLst>
          <pc:docMk/>
          <pc:sldMk cId="2250762242" sldId="399"/>
        </pc:sldMkLst>
        <pc:spChg chg="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3" creationId="{2B1A13EB-793B-DBE3-664E-5AEC9E09E136}"/>
          </ac:spMkLst>
        </pc:spChg>
        <pc:spChg chg="mod">
          <ac:chgData name="Andrea Cioli" userId="415430a0-fec7-4c61-8338-9296ff132151" providerId="ADAL" clId="{AE2B2DBC-BA18-41C1-B323-43D4851B2EF3}" dt="2024-10-11T15:25:05.895" v="5456" actId="164"/>
          <ac:spMkLst>
            <pc:docMk/>
            <pc:sldMk cId="2250762242" sldId="399"/>
            <ac:spMk id="4" creationId="{8DFCEF1E-73CB-9755-29EF-3D01BFD940A9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5" creationId="{AFD1A9A9-0E44-E75C-F54E-2F8E124472D8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6" creationId="{BEF910BF-EBBE-7101-9CB0-91AE1163A5D9}"/>
          </ac:spMkLst>
        </pc:spChg>
        <pc:spChg chg="mod topLvl">
          <ac:chgData name="Andrea Cioli" userId="415430a0-fec7-4c61-8338-9296ff132151" providerId="ADAL" clId="{AE2B2DBC-BA18-41C1-B323-43D4851B2EF3}" dt="2024-10-11T15:25:12.089" v="5458" actId="164"/>
          <ac:spMkLst>
            <pc:docMk/>
            <pc:sldMk cId="2250762242" sldId="399"/>
            <ac:spMk id="7" creationId="{F73EC8E7-11F9-895A-E1C8-64EABBD30EDC}"/>
          </ac:spMkLst>
        </pc:spChg>
        <pc:spChg chg="mod topLvl">
          <ac:chgData name="Andrea Cioli" userId="415430a0-fec7-4c61-8338-9296ff132151" providerId="ADAL" clId="{AE2B2DBC-BA18-41C1-B323-43D4851B2EF3}" dt="2024-10-11T15:25:08.865" v="5457" actId="164"/>
          <ac:spMkLst>
            <pc:docMk/>
            <pc:sldMk cId="2250762242" sldId="399"/>
            <ac:spMk id="8" creationId="{2F3EE149-AB81-E679-2A5B-64D0F0C42CF5}"/>
          </ac:spMkLst>
        </pc:spChg>
        <pc:spChg chg="mod topLvl">
          <ac:chgData name="Andrea Cioli" userId="415430a0-fec7-4c61-8338-9296ff132151" providerId="ADAL" clId="{AE2B2DBC-BA18-41C1-B323-43D4851B2EF3}" dt="2024-10-11T15:25:01.415" v="5454" actId="164"/>
          <ac:spMkLst>
            <pc:docMk/>
            <pc:sldMk cId="2250762242" sldId="399"/>
            <ac:spMk id="9" creationId="{7486A76C-F9B5-2F22-E4E9-DD46255CA69E}"/>
          </ac:spMkLst>
        </pc:spChg>
        <pc:spChg chg="add 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10" creationId="{DB2454EB-A4B2-077A-05F6-89D1F605584E}"/>
          </ac:spMkLst>
        </pc:spChg>
        <pc:spChg chg="mod topLvl">
          <ac:chgData name="Andrea Cioli" userId="415430a0-fec7-4c61-8338-9296ff132151" providerId="ADAL" clId="{AE2B2DBC-BA18-41C1-B323-43D4851B2EF3}" dt="2024-10-11T15:25:08.865" v="5457" actId="164"/>
          <ac:spMkLst>
            <pc:docMk/>
            <pc:sldMk cId="2250762242" sldId="399"/>
            <ac:spMk id="11" creationId="{00D76385-A450-7651-9D99-127A744F7009}"/>
          </ac:spMkLst>
        </pc:spChg>
        <pc:spChg chg="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12" creationId="{57849FE4-B906-8A00-1324-A26F3A615E5E}"/>
          </ac:spMkLst>
        </pc:spChg>
        <pc:spChg chg="add 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13" creationId="{E7AF22C4-1ED7-6828-FF4B-561105906DD6}"/>
          </ac:spMkLst>
        </pc:spChg>
        <pc:spChg chg="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14" creationId="{7E205588-4C13-7E30-EDF0-DB130C0F4D4D}"/>
          </ac:spMkLst>
        </pc:spChg>
        <pc:spChg chg="mod topLvl">
          <ac:chgData name="Andrea Cioli" userId="415430a0-fec7-4c61-8338-9296ff132151" providerId="ADAL" clId="{AE2B2DBC-BA18-41C1-B323-43D4851B2EF3}" dt="2024-10-11T15:25:01.415" v="5454" actId="164"/>
          <ac:spMkLst>
            <pc:docMk/>
            <pc:sldMk cId="2250762242" sldId="399"/>
            <ac:spMk id="31" creationId="{987E48E1-C627-8A60-E672-FB17FF5AE059}"/>
          </ac:spMkLst>
        </pc:spChg>
        <pc:spChg chg="mod topLvl">
          <ac:chgData name="Andrea Cioli" userId="415430a0-fec7-4c61-8338-9296ff132151" providerId="ADAL" clId="{AE2B2DBC-BA18-41C1-B323-43D4851B2EF3}" dt="2024-10-11T15:25:08.865" v="5457" actId="164"/>
          <ac:spMkLst>
            <pc:docMk/>
            <pc:sldMk cId="2250762242" sldId="399"/>
            <ac:spMk id="34" creationId="{745D2419-4DED-3DE9-1B65-F2ADA037354A}"/>
          </ac:spMkLst>
        </pc:spChg>
        <pc:spChg chg="mod topLvl">
          <ac:chgData name="Andrea Cioli" userId="415430a0-fec7-4c61-8338-9296ff132151" providerId="ADAL" clId="{AE2B2DBC-BA18-41C1-B323-43D4851B2EF3}" dt="2024-10-11T15:25:12.089" v="5458" actId="164"/>
          <ac:spMkLst>
            <pc:docMk/>
            <pc:sldMk cId="2250762242" sldId="399"/>
            <ac:spMk id="35" creationId="{400A92E7-3662-610D-7719-A523EE91F6D8}"/>
          </ac:spMkLst>
        </pc:spChg>
        <pc:spChg chg="mod topLvl">
          <ac:chgData name="Andrea Cioli" userId="415430a0-fec7-4c61-8338-9296ff132151" providerId="ADAL" clId="{AE2B2DBC-BA18-41C1-B323-43D4851B2EF3}" dt="2024-10-11T15:25:12.089" v="5458" actId="164"/>
          <ac:spMkLst>
            <pc:docMk/>
            <pc:sldMk cId="2250762242" sldId="399"/>
            <ac:spMk id="41" creationId="{92D17B06-8610-B6F2-0E60-5248C5213945}"/>
          </ac:spMkLst>
        </pc:spChg>
        <pc:spChg chg="mod topLvl">
          <ac:chgData name="Andrea Cioli" userId="415430a0-fec7-4c61-8338-9296ff132151" providerId="ADAL" clId="{AE2B2DBC-BA18-41C1-B323-43D4851B2EF3}" dt="2024-10-11T15:25:01.415" v="5454" actId="164"/>
          <ac:spMkLst>
            <pc:docMk/>
            <pc:sldMk cId="2250762242" sldId="399"/>
            <ac:spMk id="42" creationId="{FA121859-27A6-A272-BA4C-4E1F9B40CCE8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43" creationId="{E2F5831B-33EB-5F23-9E57-8C1F1C37A890}"/>
          </ac:spMkLst>
        </pc:spChg>
        <pc:spChg chg="mod topLvl">
          <ac:chgData name="Andrea Cioli" userId="415430a0-fec7-4c61-8338-9296ff132151" providerId="ADAL" clId="{AE2B2DBC-BA18-41C1-B323-43D4851B2EF3}" dt="2024-10-11T15:25:15.678" v="5459" actId="164"/>
          <ac:spMkLst>
            <pc:docMk/>
            <pc:sldMk cId="2250762242" sldId="399"/>
            <ac:spMk id="44" creationId="{34AB9CDA-2C8A-67DF-D349-00B4A345A912}"/>
          </ac:spMkLst>
        </pc:spChg>
        <pc:spChg chg="mod topLvl">
          <ac:chgData name="Andrea Cioli" userId="415430a0-fec7-4c61-8338-9296ff132151" providerId="ADAL" clId="{AE2B2DBC-BA18-41C1-B323-43D4851B2EF3}" dt="2024-10-11T15:25:15.678" v="5459" actId="164"/>
          <ac:spMkLst>
            <pc:docMk/>
            <pc:sldMk cId="2250762242" sldId="399"/>
            <ac:spMk id="45" creationId="{B7D19181-FF35-6E09-24AB-95163836BB03}"/>
          </ac:spMkLst>
        </pc:spChg>
        <pc:spChg chg="mod topLvl">
          <ac:chgData name="Andrea Cioli" userId="415430a0-fec7-4c61-8338-9296ff132151" providerId="ADAL" clId="{AE2B2DBC-BA18-41C1-B323-43D4851B2EF3}" dt="2024-10-11T15:25:15.678" v="5459" actId="164"/>
          <ac:spMkLst>
            <pc:docMk/>
            <pc:sldMk cId="2250762242" sldId="399"/>
            <ac:spMk id="49" creationId="{5889B298-E901-4240-C3B6-46D54B0D37A0}"/>
          </ac:spMkLst>
        </pc:spChg>
        <pc:spChg chg="del">
          <ac:chgData name="Andrea Cioli" userId="415430a0-fec7-4c61-8338-9296ff132151" providerId="ADAL" clId="{AE2B2DBC-BA18-41C1-B323-43D4851B2EF3}" dt="2024-10-11T15:13:31.716" v="5318" actId="478"/>
          <ac:spMkLst>
            <pc:docMk/>
            <pc:sldMk cId="2250762242" sldId="399"/>
            <ac:spMk id="50" creationId="{17FB1829-D06F-D78B-B308-FD87BE011413}"/>
          </ac:spMkLst>
        </pc:spChg>
        <pc:spChg chg="mod topLvl">
          <ac:chgData name="Andrea Cioli" userId="415430a0-fec7-4c61-8338-9296ff132151" providerId="ADAL" clId="{AE2B2DBC-BA18-41C1-B323-43D4851B2EF3}" dt="2024-10-11T15:25:01.415" v="5454" actId="164"/>
          <ac:spMkLst>
            <pc:docMk/>
            <pc:sldMk cId="2250762242" sldId="399"/>
            <ac:spMk id="51" creationId="{33C02EB1-CE8D-0579-7251-47FBB6BB281B}"/>
          </ac:spMkLst>
        </pc:spChg>
        <pc:spChg chg="mod topLvl">
          <ac:chgData name="Andrea Cioli" userId="415430a0-fec7-4c61-8338-9296ff132151" providerId="ADAL" clId="{AE2B2DBC-BA18-41C1-B323-43D4851B2EF3}" dt="2024-10-11T15:25:08.865" v="5457" actId="164"/>
          <ac:spMkLst>
            <pc:docMk/>
            <pc:sldMk cId="2250762242" sldId="399"/>
            <ac:spMk id="52" creationId="{6D0354C7-5D49-97FF-3849-53D970BBEECA}"/>
          </ac:spMkLst>
        </pc:spChg>
        <pc:spChg chg="mod topLvl">
          <ac:chgData name="Andrea Cioli" userId="415430a0-fec7-4c61-8338-9296ff132151" providerId="ADAL" clId="{AE2B2DBC-BA18-41C1-B323-43D4851B2EF3}" dt="2024-10-11T15:25:08.865" v="5457" actId="164"/>
          <ac:spMkLst>
            <pc:docMk/>
            <pc:sldMk cId="2250762242" sldId="399"/>
            <ac:spMk id="53" creationId="{DD380D0A-0B1E-F59C-68FB-722CB0765A86}"/>
          </ac:spMkLst>
        </pc:spChg>
        <pc:spChg chg="mod topLvl">
          <ac:chgData name="Andrea Cioli" userId="415430a0-fec7-4c61-8338-9296ff132151" providerId="ADAL" clId="{AE2B2DBC-BA18-41C1-B323-43D4851B2EF3}" dt="2024-10-11T15:25:12.089" v="5458" actId="164"/>
          <ac:spMkLst>
            <pc:docMk/>
            <pc:sldMk cId="2250762242" sldId="399"/>
            <ac:spMk id="54" creationId="{29EB316B-6572-6C59-CACF-C71DCA155C6F}"/>
          </ac:spMkLst>
        </pc:spChg>
        <pc:spChg chg="mod topLvl">
          <ac:chgData name="Andrea Cioli" userId="415430a0-fec7-4c61-8338-9296ff132151" providerId="ADAL" clId="{AE2B2DBC-BA18-41C1-B323-43D4851B2EF3}" dt="2024-10-11T15:25:15.678" v="5459" actId="164"/>
          <ac:spMkLst>
            <pc:docMk/>
            <pc:sldMk cId="2250762242" sldId="399"/>
            <ac:spMk id="55" creationId="{1F0D9FEC-BA0A-7DA9-1152-519306A3FD71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56" creationId="{B80BA58B-DCD4-8CE4-13A9-D6611461AFF9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57" creationId="{7083D8A4-640D-5BED-E855-492E1C4B836C}"/>
          </ac:spMkLst>
        </pc:spChg>
        <pc:spChg chg="mod">
          <ac:chgData name="Andrea Cioli" userId="415430a0-fec7-4c61-8338-9296ff132151" providerId="ADAL" clId="{AE2B2DBC-BA18-41C1-B323-43D4851B2EF3}" dt="2024-10-11T15:25:05.895" v="5456" actId="164"/>
          <ac:spMkLst>
            <pc:docMk/>
            <pc:sldMk cId="2250762242" sldId="399"/>
            <ac:spMk id="58" creationId="{8A7B90D2-E3F3-138C-3EC4-26C99561D309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59" creationId="{51D2554C-7FD9-2910-34C3-83E1D82A28F2}"/>
          </ac:spMkLst>
        </pc:spChg>
        <pc:spChg chg="mod">
          <ac:chgData name="Andrea Cioli" userId="415430a0-fec7-4c61-8338-9296ff132151" providerId="ADAL" clId="{AE2B2DBC-BA18-41C1-B323-43D4851B2EF3}" dt="2024-10-11T15:23:56.486" v="5448" actId="165"/>
          <ac:spMkLst>
            <pc:docMk/>
            <pc:sldMk cId="2250762242" sldId="399"/>
            <ac:spMk id="60" creationId="{5F48636D-00AB-1B03-64DE-56E701E7C8B2}"/>
          </ac:spMkLst>
        </pc:spChg>
        <pc:spChg chg="mod topLvl">
          <ac:chgData name="Andrea Cioli" userId="415430a0-fec7-4c61-8338-9296ff132151" providerId="ADAL" clId="{AE2B2DBC-BA18-41C1-B323-43D4851B2EF3}" dt="2024-10-11T15:24:58.190" v="5453" actId="164"/>
          <ac:spMkLst>
            <pc:docMk/>
            <pc:sldMk cId="2250762242" sldId="399"/>
            <ac:spMk id="61" creationId="{8047F5FD-F862-2098-F534-4B993DAD3DD4}"/>
          </ac:spMkLst>
        </pc:spChg>
        <pc:spChg chg="mod topLvl">
          <ac:chgData name="Andrea Cioli" userId="415430a0-fec7-4c61-8338-9296ff132151" providerId="ADAL" clId="{AE2B2DBC-BA18-41C1-B323-43D4851B2EF3}" dt="2024-10-11T15:23:55.422" v="5447" actId="165"/>
          <ac:spMkLst>
            <pc:docMk/>
            <pc:sldMk cId="2250762242" sldId="399"/>
            <ac:spMk id="67" creationId="{4F08F897-A6C3-0609-28F9-1788C3742A98}"/>
          </ac:spMkLst>
        </pc:spChg>
        <pc:grpChg chg="add mod topLvl">
          <ac:chgData name="Andrea Cioli" userId="415430a0-fec7-4c61-8338-9296ff132151" providerId="ADAL" clId="{AE2B2DBC-BA18-41C1-B323-43D4851B2EF3}" dt="2024-10-11T15:24:58.190" v="5453" actId="164"/>
          <ac:grpSpMkLst>
            <pc:docMk/>
            <pc:sldMk cId="2250762242" sldId="399"/>
            <ac:grpSpMk id="15" creationId="{E45161C1-F978-D366-8180-778B1DB086E5}"/>
          </ac:grpSpMkLst>
        </pc:grpChg>
        <pc:grpChg chg="add mod ord topLvl">
          <ac:chgData name="Andrea Cioli" userId="415430a0-fec7-4c61-8338-9296ff132151" providerId="ADAL" clId="{AE2B2DBC-BA18-41C1-B323-43D4851B2EF3}" dt="2024-10-11T15:25:01.415" v="5454" actId="164"/>
          <ac:grpSpMkLst>
            <pc:docMk/>
            <pc:sldMk cId="2250762242" sldId="399"/>
            <ac:grpSpMk id="16" creationId="{00BFB3F6-DAA3-0995-FADF-4F3B7D66CDC7}"/>
          </ac:grpSpMkLst>
        </pc:grpChg>
        <pc:grpChg chg="add mod ord topLvl">
          <ac:chgData name="Andrea Cioli" userId="415430a0-fec7-4c61-8338-9296ff132151" providerId="ADAL" clId="{AE2B2DBC-BA18-41C1-B323-43D4851B2EF3}" dt="2024-10-11T15:25:08.865" v="5457" actId="164"/>
          <ac:grpSpMkLst>
            <pc:docMk/>
            <pc:sldMk cId="2250762242" sldId="399"/>
            <ac:grpSpMk id="17" creationId="{DD22134C-B211-B1C8-DDAB-47021047D848}"/>
          </ac:grpSpMkLst>
        </pc:grpChg>
        <pc:grpChg chg="add mod ord topLvl">
          <ac:chgData name="Andrea Cioli" userId="415430a0-fec7-4c61-8338-9296ff132151" providerId="ADAL" clId="{AE2B2DBC-BA18-41C1-B323-43D4851B2EF3}" dt="2024-10-11T15:25:12.089" v="5458" actId="164"/>
          <ac:grpSpMkLst>
            <pc:docMk/>
            <pc:sldMk cId="2250762242" sldId="399"/>
            <ac:grpSpMk id="18" creationId="{8BD6B94C-1221-B22C-4A81-E6F7B341F47A}"/>
          </ac:grpSpMkLst>
        </pc:grpChg>
        <pc:grpChg chg="add mod ord topLvl">
          <ac:chgData name="Andrea Cioli" userId="415430a0-fec7-4c61-8338-9296ff132151" providerId="ADAL" clId="{AE2B2DBC-BA18-41C1-B323-43D4851B2EF3}" dt="2024-10-11T15:25:15.678" v="5459" actId="164"/>
          <ac:grpSpMkLst>
            <pc:docMk/>
            <pc:sldMk cId="2250762242" sldId="399"/>
            <ac:grpSpMk id="19" creationId="{22F931CB-7802-7CF9-B048-F606EB6B6C76}"/>
          </ac:grpSpMkLst>
        </pc:grpChg>
        <pc:grpChg chg="add del mod topLvl">
          <ac:chgData name="Andrea Cioli" userId="415430a0-fec7-4c61-8338-9296ff132151" providerId="ADAL" clId="{AE2B2DBC-BA18-41C1-B323-43D4851B2EF3}" dt="2024-10-11T15:23:56.486" v="5448" actId="165"/>
          <ac:grpSpMkLst>
            <pc:docMk/>
            <pc:sldMk cId="2250762242" sldId="399"/>
            <ac:grpSpMk id="20" creationId="{21212ADA-FAFE-4DB7-4DCA-2FF3911FF3F1}"/>
          </ac:grpSpMkLst>
        </pc:grpChg>
        <pc:grpChg chg="add del mod topLvl">
          <ac:chgData name="Andrea Cioli" userId="415430a0-fec7-4c61-8338-9296ff132151" providerId="ADAL" clId="{AE2B2DBC-BA18-41C1-B323-43D4851B2EF3}" dt="2024-10-11T15:23:56.486" v="5448" actId="165"/>
          <ac:grpSpMkLst>
            <pc:docMk/>
            <pc:sldMk cId="2250762242" sldId="399"/>
            <ac:grpSpMk id="21" creationId="{BBCB58F1-4D7D-F837-27E2-A803A8476DF0}"/>
          </ac:grpSpMkLst>
        </pc:grpChg>
        <pc:grpChg chg="add del mod topLvl">
          <ac:chgData name="Andrea Cioli" userId="415430a0-fec7-4c61-8338-9296ff132151" providerId="ADAL" clId="{AE2B2DBC-BA18-41C1-B323-43D4851B2EF3}" dt="2024-10-11T15:23:56.486" v="5448" actId="165"/>
          <ac:grpSpMkLst>
            <pc:docMk/>
            <pc:sldMk cId="2250762242" sldId="399"/>
            <ac:grpSpMk id="22" creationId="{9ED9710F-285E-BB7C-7B7A-1B670C990BC6}"/>
          </ac:grpSpMkLst>
        </pc:grpChg>
        <pc:grpChg chg="add del mod topLvl">
          <ac:chgData name="Andrea Cioli" userId="415430a0-fec7-4c61-8338-9296ff132151" providerId="ADAL" clId="{AE2B2DBC-BA18-41C1-B323-43D4851B2EF3}" dt="2024-10-11T15:23:56.486" v="5448" actId="165"/>
          <ac:grpSpMkLst>
            <pc:docMk/>
            <pc:sldMk cId="2250762242" sldId="399"/>
            <ac:grpSpMk id="23" creationId="{95A79658-F803-C13E-8F70-EF9E6F42B381}"/>
          </ac:grpSpMkLst>
        </pc:grpChg>
        <pc:grpChg chg="add del mod topLvl">
          <ac:chgData name="Andrea Cioli" userId="415430a0-fec7-4c61-8338-9296ff132151" providerId="ADAL" clId="{AE2B2DBC-BA18-41C1-B323-43D4851B2EF3}" dt="2024-10-11T15:23:56.486" v="5448" actId="165"/>
          <ac:grpSpMkLst>
            <pc:docMk/>
            <pc:sldMk cId="2250762242" sldId="399"/>
            <ac:grpSpMk id="24" creationId="{0D318989-2683-9A70-2FBB-F2F24C15D690}"/>
          </ac:grpSpMkLst>
        </pc:grpChg>
        <pc:grpChg chg="add del mod">
          <ac:chgData name="Andrea Cioli" userId="415430a0-fec7-4c61-8338-9296ff132151" providerId="ADAL" clId="{AE2B2DBC-BA18-41C1-B323-43D4851B2EF3}" dt="2024-10-11T15:23:55.422" v="5447" actId="165"/>
          <ac:grpSpMkLst>
            <pc:docMk/>
            <pc:sldMk cId="2250762242" sldId="399"/>
            <ac:grpSpMk id="25" creationId="{8401F40B-4BA2-59ED-9FAE-D029CBE2BF17}"/>
          </ac:grpSpMkLst>
        </pc:grpChg>
        <pc:grpChg chg="add mod">
          <ac:chgData name="Andrea Cioli" userId="415430a0-fec7-4c61-8338-9296ff132151" providerId="ADAL" clId="{AE2B2DBC-BA18-41C1-B323-43D4851B2EF3}" dt="2024-10-11T15:24:58.190" v="5453" actId="164"/>
          <ac:grpSpMkLst>
            <pc:docMk/>
            <pc:sldMk cId="2250762242" sldId="399"/>
            <ac:grpSpMk id="26" creationId="{2F6BAA33-DD8E-7779-7479-74CE838D110D}"/>
          </ac:grpSpMkLst>
        </pc:grpChg>
        <pc:grpChg chg="add mod">
          <ac:chgData name="Andrea Cioli" userId="415430a0-fec7-4c61-8338-9296ff132151" providerId="ADAL" clId="{AE2B2DBC-BA18-41C1-B323-43D4851B2EF3}" dt="2024-10-11T15:25:01.415" v="5454" actId="164"/>
          <ac:grpSpMkLst>
            <pc:docMk/>
            <pc:sldMk cId="2250762242" sldId="399"/>
            <ac:grpSpMk id="27" creationId="{A2F67BFD-B48C-4DE1-B0C6-B0FFB6D1A3D6}"/>
          </ac:grpSpMkLst>
        </pc:grpChg>
        <pc:grpChg chg="add mod">
          <ac:chgData name="Andrea Cioli" userId="415430a0-fec7-4c61-8338-9296ff132151" providerId="ADAL" clId="{AE2B2DBC-BA18-41C1-B323-43D4851B2EF3}" dt="2024-10-11T15:25:05.895" v="5456" actId="164"/>
          <ac:grpSpMkLst>
            <pc:docMk/>
            <pc:sldMk cId="2250762242" sldId="399"/>
            <ac:grpSpMk id="28" creationId="{5C132E5B-C184-7202-3819-CF4E06CAA5BE}"/>
          </ac:grpSpMkLst>
        </pc:grpChg>
        <pc:grpChg chg="add mod">
          <ac:chgData name="Andrea Cioli" userId="415430a0-fec7-4c61-8338-9296ff132151" providerId="ADAL" clId="{AE2B2DBC-BA18-41C1-B323-43D4851B2EF3}" dt="2024-10-11T15:25:08.865" v="5457" actId="164"/>
          <ac:grpSpMkLst>
            <pc:docMk/>
            <pc:sldMk cId="2250762242" sldId="399"/>
            <ac:grpSpMk id="29" creationId="{3EDB3E35-F696-0C70-CB7C-08D596CC4E5C}"/>
          </ac:grpSpMkLst>
        </pc:grpChg>
        <pc:grpChg chg="add mod">
          <ac:chgData name="Andrea Cioli" userId="415430a0-fec7-4c61-8338-9296ff132151" providerId="ADAL" clId="{AE2B2DBC-BA18-41C1-B323-43D4851B2EF3}" dt="2024-10-11T15:25:12.089" v="5458" actId="164"/>
          <ac:grpSpMkLst>
            <pc:docMk/>
            <pc:sldMk cId="2250762242" sldId="399"/>
            <ac:grpSpMk id="30" creationId="{87A4FDAD-EA09-A95C-921F-31792362D863}"/>
          </ac:grpSpMkLst>
        </pc:grpChg>
        <pc:grpChg chg="add mod">
          <ac:chgData name="Andrea Cioli" userId="415430a0-fec7-4c61-8338-9296ff132151" providerId="ADAL" clId="{AE2B2DBC-BA18-41C1-B323-43D4851B2EF3}" dt="2024-10-11T15:25:15.678" v="5459" actId="164"/>
          <ac:grpSpMkLst>
            <pc:docMk/>
            <pc:sldMk cId="2250762242" sldId="399"/>
            <ac:grpSpMk id="32" creationId="{73944438-79D0-EF35-397B-A882A1AEFC50}"/>
          </ac:grpSpMkLst>
        </pc:grpChg>
        <pc:picChg chg="mod">
          <ac:chgData name="Andrea Cioli" userId="415430a0-fec7-4c61-8338-9296ff132151" providerId="ADAL" clId="{AE2B2DBC-BA18-41C1-B323-43D4851B2EF3}" dt="2024-10-11T15:23:56.486" v="5448" actId="165"/>
          <ac:picMkLst>
            <pc:docMk/>
            <pc:sldMk cId="2250762242" sldId="399"/>
            <ac:picMk id="62" creationId="{2DC03427-9A9F-A4F7-D89B-62E79B75E4EB}"/>
          </ac:picMkLst>
        </pc:picChg>
        <pc:picChg chg="mod">
          <ac:chgData name="Andrea Cioli" userId="415430a0-fec7-4c61-8338-9296ff132151" providerId="ADAL" clId="{AE2B2DBC-BA18-41C1-B323-43D4851B2EF3}" dt="2024-10-11T15:23:56.486" v="5448" actId="165"/>
          <ac:picMkLst>
            <pc:docMk/>
            <pc:sldMk cId="2250762242" sldId="399"/>
            <ac:picMk id="63" creationId="{9BE8A8E6-BA61-62AE-C196-392AA411BDC9}"/>
          </ac:picMkLst>
        </pc:picChg>
        <pc:picChg chg="mod">
          <ac:chgData name="Andrea Cioli" userId="415430a0-fec7-4c61-8338-9296ff132151" providerId="ADAL" clId="{AE2B2DBC-BA18-41C1-B323-43D4851B2EF3}" dt="2024-10-11T15:25:05.895" v="5456" actId="164"/>
          <ac:picMkLst>
            <pc:docMk/>
            <pc:sldMk cId="2250762242" sldId="399"/>
            <ac:picMk id="64" creationId="{D4036D52-21B9-C90F-3B00-B722BCBF45B5}"/>
          </ac:picMkLst>
        </pc:picChg>
        <pc:picChg chg="mod">
          <ac:chgData name="Andrea Cioli" userId="415430a0-fec7-4c61-8338-9296ff132151" providerId="ADAL" clId="{AE2B2DBC-BA18-41C1-B323-43D4851B2EF3}" dt="2024-10-11T15:23:56.486" v="5448" actId="165"/>
          <ac:picMkLst>
            <pc:docMk/>
            <pc:sldMk cId="2250762242" sldId="399"/>
            <ac:picMk id="65" creationId="{722426A3-275B-3922-4404-13F3D66FE0CC}"/>
          </ac:picMkLst>
        </pc:picChg>
        <pc:picChg chg="mod">
          <ac:chgData name="Andrea Cioli" userId="415430a0-fec7-4c61-8338-9296ff132151" providerId="ADAL" clId="{AE2B2DBC-BA18-41C1-B323-43D4851B2EF3}" dt="2024-10-11T15:23:56.486" v="5448" actId="165"/>
          <ac:picMkLst>
            <pc:docMk/>
            <pc:sldMk cId="2250762242" sldId="399"/>
            <ac:picMk id="66" creationId="{0541391F-6700-3019-ADB9-7AEAA00D0043}"/>
          </ac:picMkLst>
        </pc:picChg>
      </pc:sldChg>
      <pc:sldChg chg="modSp mod">
        <pc:chgData name="Andrea Cioli" userId="415430a0-fec7-4c61-8338-9296ff132151" providerId="ADAL" clId="{AE2B2DBC-BA18-41C1-B323-43D4851B2EF3}" dt="2024-10-17T16:02:23.159" v="14476" actId="403"/>
        <pc:sldMkLst>
          <pc:docMk/>
          <pc:sldMk cId="2512972373" sldId="400"/>
        </pc:sldMkLst>
        <pc:graphicFrameChg chg="modGraphic">
          <ac:chgData name="Andrea Cioli" userId="415430a0-fec7-4c61-8338-9296ff132151" providerId="ADAL" clId="{AE2B2DBC-BA18-41C1-B323-43D4851B2EF3}" dt="2024-10-17T16:02:23.159" v="14476" actId="403"/>
          <ac:graphicFrameMkLst>
            <pc:docMk/>
            <pc:sldMk cId="2512972373" sldId="400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6:58:03.089" v="15199" actId="179"/>
        <pc:sldMkLst>
          <pc:docMk/>
          <pc:sldMk cId="684719212" sldId="404"/>
        </pc:sldMkLst>
        <pc:graphicFrameChg chg="modGraphic">
          <ac:chgData name="Andrea Cioli" userId="415430a0-fec7-4c61-8338-9296ff132151" providerId="ADAL" clId="{AE2B2DBC-BA18-41C1-B323-43D4851B2EF3}" dt="2024-10-17T16:58:03.089" v="15199" actId="179"/>
          <ac:graphicFrameMkLst>
            <pc:docMk/>
            <pc:sldMk cId="684719212" sldId="404"/>
            <ac:graphicFrameMk id="4" creationId="{534535DF-C64A-B5E8-D46D-FCE4D2C6AD5B}"/>
          </ac:graphicFrameMkLst>
        </pc:graphicFrameChg>
      </pc:sldChg>
      <pc:sldChg chg="addSp delSp modSp new mod">
        <pc:chgData name="Andrea Cioli" userId="415430a0-fec7-4c61-8338-9296ff132151" providerId="ADAL" clId="{AE2B2DBC-BA18-41C1-B323-43D4851B2EF3}" dt="2024-10-18T08:50:10.142" v="15432" actId="113"/>
        <pc:sldMkLst>
          <pc:docMk/>
          <pc:sldMk cId="39447184" sldId="406"/>
        </pc:sldMkLst>
        <pc:spChg chg="add mod">
          <ac:chgData name="Andrea Cioli" userId="415430a0-fec7-4c61-8338-9296ff132151" providerId="ADAL" clId="{AE2B2DBC-BA18-41C1-B323-43D4851B2EF3}" dt="2024-10-04T08:27:28.542" v="191" actId="20577"/>
          <ac:spMkLst>
            <pc:docMk/>
            <pc:sldMk cId="39447184" sldId="406"/>
            <ac:spMk id="3" creationId="{188CAB56-13BD-67A9-9E87-038E2C7A4604}"/>
          </ac:spMkLst>
        </pc:spChg>
        <pc:spChg chg="add del mod">
          <ac:chgData name="Andrea Cioli" userId="415430a0-fec7-4c61-8338-9296ff132151" providerId="ADAL" clId="{AE2B2DBC-BA18-41C1-B323-43D4851B2EF3}" dt="2024-10-04T10:10:40.137" v="206"/>
          <ac:spMkLst>
            <pc:docMk/>
            <pc:sldMk cId="39447184" sldId="406"/>
            <ac:spMk id="4" creationId="{286DFFC2-66E3-5375-04D7-9BF5124755F0}"/>
          </ac:spMkLst>
        </pc:spChg>
        <pc:spChg chg="del mod topLvl">
          <ac:chgData name="Andrea Cioli" userId="415430a0-fec7-4c61-8338-9296ff132151" providerId="ADAL" clId="{AE2B2DBC-BA18-41C1-B323-43D4851B2EF3}" dt="2024-10-07T09:23:47.967" v="2055" actId="478"/>
          <ac:spMkLst>
            <pc:docMk/>
            <pc:sldMk cId="39447184" sldId="406"/>
            <ac:spMk id="5" creationId="{CB491169-32C3-908D-A922-DE9DE35509F9}"/>
          </ac:spMkLst>
        </pc:spChg>
        <pc:spChg chg="add del mod">
          <ac:chgData name="Andrea Cioli" userId="415430a0-fec7-4c61-8338-9296ff132151" providerId="ADAL" clId="{AE2B2DBC-BA18-41C1-B323-43D4851B2EF3}" dt="2024-10-07T08:03:39.890" v="212" actId="478"/>
          <ac:spMkLst>
            <pc:docMk/>
            <pc:sldMk cId="39447184" sldId="406"/>
            <ac:spMk id="7" creationId="{3A2766FC-4A56-DF5C-4DE9-BE0FB1838E7C}"/>
          </ac:spMkLst>
        </pc:spChg>
        <pc:spChg chg="add mod">
          <ac:chgData name="Andrea Cioli" userId="415430a0-fec7-4c61-8338-9296ff132151" providerId="ADAL" clId="{AE2B2DBC-BA18-41C1-B323-43D4851B2EF3}" dt="2024-10-18T08:50:10.142" v="15432" actId="113"/>
          <ac:spMkLst>
            <pc:docMk/>
            <pc:sldMk cId="39447184" sldId="406"/>
            <ac:spMk id="8" creationId="{760B946E-D891-D464-A14B-508D777B89CD}"/>
          </ac:spMkLst>
        </pc:spChg>
        <pc:spChg chg="add mod">
          <ac:chgData name="Andrea Cioli" userId="415430a0-fec7-4c61-8338-9296ff132151" providerId="ADAL" clId="{AE2B2DBC-BA18-41C1-B323-43D4851B2EF3}" dt="2024-10-18T08:17:18.387" v="15246" actId="164"/>
          <ac:spMkLst>
            <pc:docMk/>
            <pc:sldMk cId="39447184" sldId="406"/>
            <ac:spMk id="10" creationId="{1D3AADD6-F32D-E12A-23B6-7023B9842F14}"/>
          </ac:spMkLst>
        </pc:spChg>
        <pc:grpChg chg="add mod">
          <ac:chgData name="Andrea Cioli" userId="415430a0-fec7-4c61-8338-9296ff132151" providerId="ADAL" clId="{AE2B2DBC-BA18-41C1-B323-43D4851B2EF3}" dt="2024-10-18T08:36:29.161" v="15365" actId="1035"/>
          <ac:grpSpMkLst>
            <pc:docMk/>
            <pc:sldMk cId="39447184" sldId="406"/>
            <ac:grpSpMk id="4" creationId="{0CFFD71D-7453-0C14-9CD2-B8360C9108F6}"/>
          </ac:grpSpMkLst>
        </pc:grpChg>
        <pc:grpChg chg="add del mod">
          <ac:chgData name="Andrea Cioli" userId="415430a0-fec7-4c61-8338-9296ff132151" providerId="ADAL" clId="{AE2B2DBC-BA18-41C1-B323-43D4851B2EF3}" dt="2024-10-07T08:02:57.360" v="208" actId="165"/>
          <ac:grpSpMkLst>
            <pc:docMk/>
            <pc:sldMk cId="39447184" sldId="406"/>
            <ac:grpSpMk id="4" creationId="{F4A8E7E9-9590-3126-7371-A1281848AC92}"/>
          </ac:grpSpMkLst>
        </pc:grpChg>
        <pc:picChg chg="add mod">
          <ac:chgData name="Andrea Cioli" userId="415430a0-fec7-4c61-8338-9296ff132151" providerId="ADAL" clId="{AE2B2DBC-BA18-41C1-B323-43D4851B2EF3}" dt="2024-10-18T08:27:52.873" v="15358" actId="1037"/>
          <ac:picMkLst>
            <pc:docMk/>
            <pc:sldMk cId="39447184" sldId="406"/>
            <ac:picMk id="5" creationId="{EFAE5D75-1922-7396-6B4F-723682A56A43}"/>
          </ac:picMkLst>
        </pc:picChg>
        <pc:picChg chg="add del mod">
          <ac:chgData name="Andrea Cioli" userId="415430a0-fec7-4c61-8338-9296ff132151" providerId="ADAL" clId="{AE2B2DBC-BA18-41C1-B323-43D4851B2EF3}" dt="2024-10-17T13:44:49.426" v="13787" actId="478"/>
          <ac:picMkLst>
            <pc:docMk/>
            <pc:sldMk cId="39447184" sldId="406"/>
            <ac:picMk id="6" creationId="{9C36F800-5704-F6C1-2806-43005833463C}"/>
          </ac:picMkLst>
        </pc:picChg>
        <pc:picChg chg="del mod topLvl">
          <ac:chgData name="Andrea Cioli" userId="415430a0-fec7-4c61-8338-9296ff132151" providerId="ADAL" clId="{AE2B2DBC-BA18-41C1-B323-43D4851B2EF3}" dt="2024-10-07T08:03:01.004" v="209" actId="478"/>
          <ac:picMkLst>
            <pc:docMk/>
            <pc:sldMk cId="39447184" sldId="406"/>
            <ac:picMk id="6" creationId="{D318D142-E7F4-E741-37CE-B72FBB55803A}"/>
          </ac:picMkLst>
        </pc:picChg>
        <pc:picChg chg="add del mod">
          <ac:chgData name="Andrea Cioli" userId="415430a0-fec7-4c61-8338-9296ff132151" providerId="ADAL" clId="{AE2B2DBC-BA18-41C1-B323-43D4851B2EF3}" dt="2024-10-17T12:06:39.067" v="12569" actId="21"/>
          <ac:picMkLst>
            <pc:docMk/>
            <pc:sldMk cId="39447184" sldId="406"/>
            <ac:picMk id="7" creationId="{7AFAA50A-C0B2-3F9E-B7CE-B245B3648863}"/>
          </ac:picMkLst>
        </pc:picChg>
        <pc:picChg chg="add mod">
          <ac:chgData name="Andrea Cioli" userId="415430a0-fec7-4c61-8338-9296ff132151" providerId="ADAL" clId="{AE2B2DBC-BA18-41C1-B323-43D4851B2EF3}" dt="2024-10-18T08:27:52.873" v="15358" actId="1037"/>
          <ac:picMkLst>
            <pc:docMk/>
            <pc:sldMk cId="39447184" sldId="406"/>
            <ac:picMk id="9" creationId="{F9743DF1-0866-0691-2160-368B9017F8E1}"/>
          </ac:picMkLst>
        </pc:picChg>
        <pc:picChg chg="add mod">
          <ac:chgData name="Andrea Cioli" userId="415430a0-fec7-4c61-8338-9296ff132151" providerId="ADAL" clId="{AE2B2DBC-BA18-41C1-B323-43D4851B2EF3}" dt="2024-10-18T08:17:18.387" v="15246" actId="164"/>
          <ac:picMkLst>
            <pc:docMk/>
            <pc:sldMk cId="39447184" sldId="406"/>
            <ac:picMk id="12" creationId="{B4146610-C566-DD77-B7F3-A79D04CEB07C}"/>
          </ac:picMkLst>
        </pc:picChg>
      </pc:sldChg>
      <pc:sldChg chg="modSp mod">
        <pc:chgData name="Andrea Cioli" userId="415430a0-fec7-4c61-8338-9296ff132151" providerId="ADAL" clId="{AE2B2DBC-BA18-41C1-B323-43D4851B2EF3}" dt="2024-10-17T16:01:13.562" v="14461" actId="12"/>
        <pc:sldMkLst>
          <pc:docMk/>
          <pc:sldMk cId="1251513911" sldId="407"/>
        </pc:sldMkLst>
        <pc:graphicFrameChg chg="modGraphic">
          <ac:chgData name="Andrea Cioli" userId="415430a0-fec7-4c61-8338-9296ff132151" providerId="ADAL" clId="{AE2B2DBC-BA18-41C1-B323-43D4851B2EF3}" dt="2024-10-17T16:01:13.562" v="14461" actId="12"/>
          <ac:graphicFrameMkLst>
            <pc:docMk/>
            <pc:sldMk cId="1251513911" sldId="407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6:45:21.536" v="14966" actId="20577"/>
        <pc:sldMkLst>
          <pc:docMk/>
          <pc:sldMk cId="2408440509" sldId="408"/>
        </pc:sldMkLst>
        <pc:spChg chg="mod">
          <ac:chgData name="Andrea Cioli" userId="415430a0-fec7-4c61-8338-9296ff132151" providerId="ADAL" clId="{AE2B2DBC-BA18-41C1-B323-43D4851B2EF3}" dt="2024-10-17T16:45:21.536" v="14966" actId="20577"/>
          <ac:spMkLst>
            <pc:docMk/>
            <pc:sldMk cId="2408440509" sldId="408"/>
            <ac:spMk id="3" creationId="{BB1DEDB3-8515-A4DD-8330-AB32910ADA73}"/>
          </ac:spMkLst>
        </pc:spChg>
        <pc:graphicFrameChg chg="modGraphic">
          <ac:chgData name="Andrea Cioli" userId="415430a0-fec7-4c61-8338-9296ff132151" providerId="ADAL" clId="{AE2B2DBC-BA18-41C1-B323-43D4851B2EF3}" dt="2024-10-17T15:48:26.238" v="14305" actId="20577"/>
          <ac:graphicFrameMkLst>
            <pc:docMk/>
            <pc:sldMk cId="2408440509" sldId="408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8T16:27:54.139" v="18806" actId="20577"/>
        <pc:sldMkLst>
          <pc:docMk/>
          <pc:sldMk cId="4146812637" sldId="409"/>
        </pc:sldMkLst>
        <pc:spChg chg="mod">
          <ac:chgData name="Andrea Cioli" userId="415430a0-fec7-4c61-8338-9296ff132151" providerId="ADAL" clId="{AE2B2DBC-BA18-41C1-B323-43D4851B2EF3}" dt="2024-10-17T16:45:14.238" v="14962" actId="20577"/>
          <ac:spMkLst>
            <pc:docMk/>
            <pc:sldMk cId="4146812637" sldId="409"/>
            <ac:spMk id="3" creationId="{BB1DEDB3-8515-A4DD-8330-AB32910ADA73}"/>
          </ac:spMkLst>
        </pc:spChg>
        <pc:spChg chg="mod">
          <ac:chgData name="Andrea Cioli" userId="415430a0-fec7-4c61-8338-9296ff132151" providerId="ADAL" clId="{AE2B2DBC-BA18-41C1-B323-43D4851B2EF3}" dt="2024-10-18T16:27:54.139" v="18806" actId="20577"/>
          <ac:spMkLst>
            <pc:docMk/>
            <pc:sldMk cId="4146812637" sldId="409"/>
            <ac:spMk id="5" creationId="{126B6AC7-3093-8371-621C-38921E7FCF45}"/>
          </ac:spMkLst>
        </pc:spChg>
        <pc:graphicFrameChg chg="modGraphic">
          <ac:chgData name="Andrea Cioli" userId="415430a0-fec7-4c61-8338-9296ff132151" providerId="ADAL" clId="{AE2B2DBC-BA18-41C1-B323-43D4851B2EF3}" dt="2024-10-17T17:00:34.608" v="15221" actId="179"/>
          <ac:graphicFrameMkLst>
            <pc:docMk/>
            <pc:sldMk cId="4146812637" sldId="409"/>
            <ac:graphicFrameMk id="4" creationId="{534535DF-C64A-B5E8-D46D-FCE4D2C6AD5B}"/>
          </ac:graphicFrameMkLst>
        </pc:graphicFrameChg>
      </pc:sldChg>
      <pc:sldChg chg="modSp mod ord">
        <pc:chgData name="Andrea Cioli" userId="415430a0-fec7-4c61-8338-9296ff132151" providerId="ADAL" clId="{AE2B2DBC-BA18-41C1-B323-43D4851B2EF3}" dt="2024-10-18T16:27:47.281" v="18805" actId="20577"/>
        <pc:sldMkLst>
          <pc:docMk/>
          <pc:sldMk cId="3527730487" sldId="410"/>
        </pc:sldMkLst>
        <pc:spChg chg="mod">
          <ac:chgData name="Andrea Cioli" userId="415430a0-fec7-4c61-8338-9296ff132151" providerId="ADAL" clId="{AE2B2DBC-BA18-41C1-B323-43D4851B2EF3}" dt="2024-10-17T16:45:01.891" v="14956" actId="20577"/>
          <ac:spMkLst>
            <pc:docMk/>
            <pc:sldMk cId="3527730487" sldId="410"/>
            <ac:spMk id="3" creationId="{BB1DEDB3-8515-A4DD-8330-AB32910ADA73}"/>
          </ac:spMkLst>
        </pc:spChg>
        <pc:spChg chg="mod">
          <ac:chgData name="Andrea Cioli" userId="415430a0-fec7-4c61-8338-9296ff132151" providerId="ADAL" clId="{AE2B2DBC-BA18-41C1-B323-43D4851B2EF3}" dt="2024-10-18T16:27:47.281" v="18805" actId="20577"/>
          <ac:spMkLst>
            <pc:docMk/>
            <pc:sldMk cId="3527730487" sldId="410"/>
            <ac:spMk id="5" creationId="{126B6AC7-3093-8371-621C-38921E7FCF45}"/>
          </ac:spMkLst>
        </pc:spChg>
        <pc:graphicFrameChg chg="mod modGraphic">
          <ac:chgData name="Andrea Cioli" userId="415430a0-fec7-4c61-8338-9296ff132151" providerId="ADAL" clId="{AE2B2DBC-BA18-41C1-B323-43D4851B2EF3}" dt="2024-10-17T15:38:40.759" v="14271" actId="20577"/>
          <ac:graphicFrameMkLst>
            <pc:docMk/>
            <pc:sldMk cId="3527730487" sldId="410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5:15:49.056" v="14261" actId="403"/>
        <pc:sldMkLst>
          <pc:docMk/>
          <pc:sldMk cId="3591225091" sldId="411"/>
        </pc:sldMkLst>
        <pc:spChg chg="mod">
          <ac:chgData name="Andrea Cioli" userId="415430a0-fec7-4c61-8338-9296ff132151" providerId="ADAL" clId="{AE2B2DBC-BA18-41C1-B323-43D4851B2EF3}" dt="2024-10-09T15:00:13.631" v="4584" actId="20577"/>
          <ac:spMkLst>
            <pc:docMk/>
            <pc:sldMk cId="3591225091" sldId="411"/>
            <ac:spMk id="3" creationId="{BB1DEDB3-8515-A4DD-8330-AB32910ADA73}"/>
          </ac:spMkLst>
        </pc:spChg>
        <pc:graphicFrameChg chg="modGraphic">
          <ac:chgData name="Andrea Cioli" userId="415430a0-fec7-4c61-8338-9296ff132151" providerId="ADAL" clId="{AE2B2DBC-BA18-41C1-B323-43D4851B2EF3}" dt="2024-10-17T15:15:49.056" v="14261" actId="403"/>
          <ac:graphicFrameMkLst>
            <pc:docMk/>
            <pc:sldMk cId="3591225091" sldId="411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5:49:53.146" v="14306" actId="20577"/>
        <pc:sldMkLst>
          <pc:docMk/>
          <pc:sldMk cId="3226432428" sldId="412"/>
        </pc:sldMkLst>
        <pc:graphicFrameChg chg="modGraphic">
          <ac:chgData name="Andrea Cioli" userId="415430a0-fec7-4c61-8338-9296ff132151" providerId="ADAL" clId="{AE2B2DBC-BA18-41C1-B323-43D4851B2EF3}" dt="2024-10-17T15:49:53.146" v="14306" actId="20577"/>
          <ac:graphicFrameMkLst>
            <pc:docMk/>
            <pc:sldMk cId="3226432428" sldId="412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5:18:58.982" v="14267" actId="403"/>
        <pc:sldMkLst>
          <pc:docMk/>
          <pc:sldMk cId="3632315535" sldId="413"/>
        </pc:sldMkLst>
        <pc:graphicFrameChg chg="modGraphic">
          <ac:chgData name="Andrea Cioli" userId="415430a0-fec7-4c61-8338-9296ff132151" providerId="ADAL" clId="{AE2B2DBC-BA18-41C1-B323-43D4851B2EF3}" dt="2024-10-17T15:18:58.982" v="14267" actId="403"/>
          <ac:graphicFrameMkLst>
            <pc:docMk/>
            <pc:sldMk cId="3632315535" sldId="413"/>
            <ac:graphicFrameMk id="4" creationId="{534535DF-C64A-B5E8-D46D-FCE4D2C6AD5B}"/>
          </ac:graphicFrameMkLst>
        </pc:graphicFrameChg>
      </pc:sldChg>
      <pc:sldChg chg="modSp mod">
        <pc:chgData name="Andrea Cioli" userId="415430a0-fec7-4c61-8338-9296ff132151" providerId="ADAL" clId="{AE2B2DBC-BA18-41C1-B323-43D4851B2EF3}" dt="2024-10-17T16:58:47.027" v="15209" actId="20577"/>
        <pc:sldMkLst>
          <pc:docMk/>
          <pc:sldMk cId="2377271173" sldId="414"/>
        </pc:sldMkLst>
        <pc:graphicFrameChg chg="mod modGraphic">
          <ac:chgData name="Andrea Cioli" userId="415430a0-fec7-4c61-8338-9296ff132151" providerId="ADAL" clId="{AE2B2DBC-BA18-41C1-B323-43D4851B2EF3}" dt="2024-10-17T16:58:47.027" v="15209" actId="20577"/>
          <ac:graphicFrameMkLst>
            <pc:docMk/>
            <pc:sldMk cId="2377271173" sldId="414"/>
            <ac:graphicFrameMk id="4" creationId="{534535DF-C64A-B5E8-D46D-FCE4D2C6AD5B}"/>
          </ac:graphicFrameMkLst>
        </pc:graphicFrameChg>
      </pc:sldChg>
      <pc:sldChg chg="del">
        <pc:chgData name="Andrea Cioli" userId="415430a0-fec7-4c61-8338-9296ff132151" providerId="ADAL" clId="{AE2B2DBC-BA18-41C1-B323-43D4851B2EF3}" dt="2024-10-09T07:58:33.645" v="2775" actId="47"/>
        <pc:sldMkLst>
          <pc:docMk/>
          <pc:sldMk cId="2929650414" sldId="415"/>
        </pc:sldMkLst>
      </pc:sldChg>
      <pc:sldChg chg="addSp modSp mod">
        <pc:chgData name="Andrea Cioli" userId="415430a0-fec7-4c61-8338-9296ff132151" providerId="ADAL" clId="{AE2B2DBC-BA18-41C1-B323-43D4851B2EF3}" dt="2024-10-09T07:57:28.211" v="2774" actId="465"/>
        <pc:sldMkLst>
          <pc:docMk/>
          <pc:sldMk cId="1938325339" sldId="416"/>
        </pc:sldMkLst>
        <pc:spChg chg="mod">
          <ac:chgData name="Andrea Cioli" userId="415430a0-fec7-4c61-8338-9296ff132151" providerId="ADAL" clId="{AE2B2DBC-BA18-41C1-B323-43D4851B2EF3}" dt="2024-10-09T07:57:05.902" v="2772" actId="164"/>
          <ac:spMkLst>
            <pc:docMk/>
            <pc:sldMk cId="1938325339" sldId="416"/>
            <ac:spMk id="4" creationId="{7D64DCF3-0C54-A886-C188-273161F7FE80}"/>
          </ac:spMkLst>
        </pc:spChg>
        <pc:spChg chg="mod">
          <ac:chgData name="Andrea Cioli" userId="415430a0-fec7-4c61-8338-9296ff132151" providerId="ADAL" clId="{AE2B2DBC-BA18-41C1-B323-43D4851B2EF3}" dt="2024-10-09T07:57:05.902" v="2772" actId="164"/>
          <ac:spMkLst>
            <pc:docMk/>
            <pc:sldMk cId="1938325339" sldId="416"/>
            <ac:spMk id="13" creationId="{8DC256D4-D0F0-97EC-8757-D43AF3770965}"/>
          </ac:spMkLst>
        </pc:spChg>
        <pc:spChg chg="mod">
          <ac:chgData name="Andrea Cioli" userId="415430a0-fec7-4c61-8338-9296ff132151" providerId="ADAL" clId="{AE2B2DBC-BA18-41C1-B323-43D4851B2EF3}" dt="2024-10-09T07:57:05.902" v="2772" actId="164"/>
          <ac:spMkLst>
            <pc:docMk/>
            <pc:sldMk cId="1938325339" sldId="416"/>
            <ac:spMk id="17" creationId="{0044C474-6DF3-5346-F402-3077976194C1}"/>
          </ac:spMkLst>
        </pc:spChg>
        <pc:spChg chg="mod">
          <ac:chgData name="Andrea Cioli" userId="415430a0-fec7-4c61-8338-9296ff132151" providerId="ADAL" clId="{AE2B2DBC-BA18-41C1-B323-43D4851B2EF3}" dt="2024-10-09T07:57:28.211" v="2774" actId="465"/>
          <ac:spMkLst>
            <pc:docMk/>
            <pc:sldMk cId="1938325339" sldId="416"/>
            <ac:spMk id="29" creationId="{CCBB2BCE-06B4-BB1F-D5A8-81EE570117C9}"/>
          </ac:spMkLst>
        </pc:spChg>
        <pc:spChg chg="mod">
          <ac:chgData name="Andrea Cioli" userId="415430a0-fec7-4c61-8338-9296ff132151" providerId="ADAL" clId="{AE2B2DBC-BA18-41C1-B323-43D4851B2EF3}" dt="2024-10-08T16:15:12.508" v="2631" actId="12789"/>
          <ac:spMkLst>
            <pc:docMk/>
            <pc:sldMk cId="1938325339" sldId="416"/>
            <ac:spMk id="32" creationId="{B652EAF6-2EF9-C751-7E27-040C41CDE925}"/>
          </ac:spMkLst>
        </pc:spChg>
        <pc:spChg chg="mod">
          <ac:chgData name="Andrea Cioli" userId="415430a0-fec7-4c61-8338-9296ff132151" providerId="ADAL" clId="{AE2B2DBC-BA18-41C1-B323-43D4851B2EF3}" dt="2024-10-08T16:15:12.508" v="2631" actId="12789"/>
          <ac:spMkLst>
            <pc:docMk/>
            <pc:sldMk cId="1938325339" sldId="416"/>
            <ac:spMk id="35" creationId="{C9E1FB57-0739-DC05-9195-61A1FB868815}"/>
          </ac:spMkLst>
        </pc:spChg>
        <pc:spChg chg="mod">
          <ac:chgData name="Andrea Cioli" userId="415430a0-fec7-4c61-8338-9296ff132151" providerId="ADAL" clId="{AE2B2DBC-BA18-41C1-B323-43D4851B2EF3}" dt="2024-10-09T07:57:28.211" v="2774" actId="465"/>
          <ac:spMkLst>
            <pc:docMk/>
            <pc:sldMk cId="1938325339" sldId="416"/>
            <ac:spMk id="38" creationId="{9F1CFF56-9AD5-BB19-F919-8664F9389B1E}"/>
          </ac:spMkLst>
        </pc:spChg>
        <pc:spChg chg="mod">
          <ac:chgData name="Andrea Cioli" userId="415430a0-fec7-4c61-8338-9296ff132151" providerId="ADAL" clId="{AE2B2DBC-BA18-41C1-B323-43D4851B2EF3}" dt="2024-10-09T07:57:28.211" v="2774" actId="465"/>
          <ac:spMkLst>
            <pc:docMk/>
            <pc:sldMk cId="1938325339" sldId="416"/>
            <ac:spMk id="48" creationId="{C5A2AF81-1F36-9551-1180-A0801AD0C38A}"/>
          </ac:spMkLst>
        </pc:spChg>
        <pc:spChg chg="mod">
          <ac:chgData name="Andrea Cioli" userId="415430a0-fec7-4c61-8338-9296ff132151" providerId="ADAL" clId="{AE2B2DBC-BA18-41C1-B323-43D4851B2EF3}" dt="2024-10-08T16:13:01.242" v="2624" actId="12789"/>
          <ac:spMkLst>
            <pc:docMk/>
            <pc:sldMk cId="1938325339" sldId="416"/>
            <ac:spMk id="72" creationId="{EE4DC5CE-6610-D703-27E9-3F7B3353C32C}"/>
          </ac:spMkLst>
        </pc:spChg>
        <pc:spChg chg="mod">
          <ac:chgData name="Andrea Cioli" userId="415430a0-fec7-4c61-8338-9296ff132151" providerId="ADAL" clId="{AE2B2DBC-BA18-41C1-B323-43D4851B2EF3}" dt="2024-10-08T16:13:01.242" v="2624" actId="12789"/>
          <ac:spMkLst>
            <pc:docMk/>
            <pc:sldMk cId="1938325339" sldId="416"/>
            <ac:spMk id="73" creationId="{CBF48DAF-B071-F531-88EE-C1B1D44E07E0}"/>
          </ac:spMkLst>
        </pc:spChg>
        <pc:grpChg chg="add mod">
          <ac:chgData name="Andrea Cioli" userId="415430a0-fec7-4c61-8338-9296ff132151" providerId="ADAL" clId="{AE2B2DBC-BA18-41C1-B323-43D4851B2EF3}" dt="2024-10-08T16:15:11.697" v="2630" actId="164"/>
          <ac:grpSpMkLst>
            <pc:docMk/>
            <pc:sldMk cId="1938325339" sldId="416"/>
            <ac:grpSpMk id="2" creationId="{2966009F-B3FF-04F3-8C5C-4C3BBD9C1192}"/>
          </ac:grpSpMkLst>
        </pc:grpChg>
        <pc:grpChg chg="add mod">
          <ac:chgData name="Andrea Cioli" userId="415430a0-fec7-4c61-8338-9296ff132151" providerId="ADAL" clId="{AE2B2DBC-BA18-41C1-B323-43D4851B2EF3}" dt="2024-10-09T07:57:05.902" v="2772" actId="164"/>
          <ac:grpSpMkLst>
            <pc:docMk/>
            <pc:sldMk cId="1938325339" sldId="416"/>
            <ac:grpSpMk id="2" creationId="{95F09498-126D-3B7A-BB6B-A433ED63AB5F}"/>
          </ac:grpSpMkLst>
        </pc:grpChg>
      </pc:sldChg>
      <pc:sldChg chg="addSp delSp modSp add del mod">
        <pc:chgData name="Andrea Cioli" userId="415430a0-fec7-4c61-8338-9296ff132151" providerId="ADAL" clId="{AE2B2DBC-BA18-41C1-B323-43D4851B2EF3}" dt="2024-10-17T10:16:16.657" v="12493" actId="47"/>
        <pc:sldMkLst>
          <pc:docMk/>
          <pc:sldMk cId="2285445252" sldId="424"/>
        </pc:sldMkLst>
        <pc:spChg chg="mod">
          <ac:chgData name="Andrea Cioli" userId="415430a0-fec7-4c61-8338-9296ff132151" providerId="ADAL" clId="{AE2B2DBC-BA18-41C1-B323-43D4851B2EF3}" dt="2024-10-09T08:45:32.809" v="2826" actId="20577"/>
          <ac:spMkLst>
            <pc:docMk/>
            <pc:sldMk cId="2285445252" sldId="424"/>
            <ac:spMk id="3" creationId="{4AF1A2CA-7A5E-6678-4A6A-240E89B6FB48}"/>
          </ac:spMkLst>
        </pc:spChg>
        <pc:spChg chg="del">
          <ac:chgData name="Andrea Cioli" userId="415430a0-fec7-4c61-8338-9296ff132151" providerId="ADAL" clId="{AE2B2DBC-BA18-41C1-B323-43D4851B2EF3}" dt="2024-10-11T13:58:23.275" v="5085" actId="478"/>
          <ac:spMkLst>
            <pc:docMk/>
            <pc:sldMk cId="2285445252" sldId="424"/>
            <ac:spMk id="4" creationId="{AA7DBB51-1112-8E71-0882-32FC94CBB53E}"/>
          </ac:spMkLst>
        </pc:spChg>
        <pc:spChg chg="mod">
          <ac:chgData name="Andrea Cioli" userId="415430a0-fec7-4c61-8338-9296ff132151" providerId="ADAL" clId="{AE2B2DBC-BA18-41C1-B323-43D4851B2EF3}" dt="2024-10-17T09:46:58.750" v="11822" actId="20577"/>
          <ac:spMkLst>
            <pc:docMk/>
            <pc:sldMk cId="2285445252" sldId="424"/>
            <ac:spMk id="5" creationId="{50B88EF6-7FB2-1A46-2CCC-86424C3D18F6}"/>
          </ac:spMkLst>
        </pc:spChg>
        <pc:spChg chg="add del">
          <ac:chgData name="Andrea Cioli" userId="415430a0-fec7-4c61-8338-9296ff132151" providerId="ADAL" clId="{AE2B2DBC-BA18-41C1-B323-43D4851B2EF3}" dt="2024-10-09T10:21:52.510" v="3337" actId="22"/>
          <ac:spMkLst>
            <pc:docMk/>
            <pc:sldMk cId="2285445252" sldId="424"/>
            <ac:spMk id="5" creationId="{586ABB18-39FE-D506-4542-031DCB696C4D}"/>
          </ac:spMkLst>
        </pc:spChg>
        <pc:spChg chg="mod">
          <ac:chgData name="Andrea Cioli" userId="415430a0-fec7-4c61-8338-9296ff132151" providerId="ADAL" clId="{AE2B2DBC-BA18-41C1-B323-43D4851B2EF3}" dt="2024-10-09T10:23:13.158" v="3397" actId="20577"/>
          <ac:spMkLst>
            <pc:docMk/>
            <pc:sldMk cId="2285445252" sldId="424"/>
            <ac:spMk id="6" creationId="{21625F97-AE7D-0907-A89B-C3CBD80FEFF0}"/>
          </ac:spMkLst>
        </pc:spChg>
        <pc:spChg chg="add mod">
          <ac:chgData name="Andrea Cioli" userId="415430a0-fec7-4c61-8338-9296ff132151" providerId="ADAL" clId="{AE2B2DBC-BA18-41C1-B323-43D4851B2EF3}" dt="2024-10-09T10:22:12.457" v="3339"/>
          <ac:spMkLst>
            <pc:docMk/>
            <pc:sldMk cId="2285445252" sldId="424"/>
            <ac:spMk id="7" creationId="{215048E4-5B56-8FF4-6271-B03CFF9D61D7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1" creationId="{938E933E-0CF1-59C5-BFD9-7730D922CF13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2" creationId="{03BEE159-E958-6AEE-02F5-8B9BC1D40D4B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3" creationId="{ED4AC63D-BD31-F335-8AD3-E413733A3FA8}"/>
          </ac:spMkLst>
        </pc:spChg>
        <pc:spChg chg="add del mod">
          <ac:chgData name="Andrea Cioli" userId="415430a0-fec7-4c61-8338-9296ff132151" providerId="ADAL" clId="{AE2B2DBC-BA18-41C1-B323-43D4851B2EF3}" dt="2024-10-11T13:58:51.825" v="5093" actId="478"/>
          <ac:spMkLst>
            <pc:docMk/>
            <pc:sldMk cId="2285445252" sldId="424"/>
            <ac:spMk id="14" creationId="{DA137B02-91F8-69EF-F05D-0C9F59DA8067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4" creationId="{EA3C8087-28DB-FEA6-6C54-8A65A3703BEE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5" creationId="{F121FA3B-71E4-B677-D4E1-19D942820DD5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6" creationId="{13FE51B8-EBA0-DADF-7E81-4B10E4D9E1EB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17" creationId="{27E3C639-B8A3-4BCA-7A30-EDF8229EA493}"/>
          </ac:spMkLst>
        </pc:spChg>
        <pc:spChg chg="mod">
          <ac:chgData name="Andrea Cioli" userId="415430a0-fec7-4c61-8338-9296ff132151" providerId="ADAL" clId="{AE2B2DBC-BA18-41C1-B323-43D4851B2EF3}" dt="2024-10-17T09:56:33.161" v="11833" actId="478"/>
          <ac:spMkLst>
            <pc:docMk/>
            <pc:sldMk cId="2285445252" sldId="424"/>
            <ac:spMk id="18" creationId="{649F3524-6DFF-D283-2AE0-4D7E79DBB43A}"/>
          </ac:spMkLst>
        </pc:spChg>
        <pc:spChg chg="add del mod">
          <ac:chgData name="Andrea Cioli" userId="415430a0-fec7-4c61-8338-9296ff132151" providerId="ADAL" clId="{AE2B2DBC-BA18-41C1-B323-43D4851B2EF3}" dt="2024-10-17T09:56:33.161" v="11833" actId="478"/>
          <ac:spMkLst>
            <pc:docMk/>
            <pc:sldMk cId="2285445252" sldId="424"/>
            <ac:spMk id="19" creationId="{ED70F3D0-54FE-3C54-4A45-03B22C42AE46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20" creationId="{2A5F87BE-3A6B-1D0C-ADE4-72A5F9CAD9A4}"/>
          </ac:spMkLst>
        </pc:spChg>
        <pc:spChg chg="mod">
          <ac:chgData name="Andrea Cioli" userId="415430a0-fec7-4c61-8338-9296ff132151" providerId="ADAL" clId="{AE2B2DBC-BA18-41C1-B323-43D4851B2EF3}" dt="2024-10-17T09:55:55.872" v="11823"/>
          <ac:spMkLst>
            <pc:docMk/>
            <pc:sldMk cId="2285445252" sldId="424"/>
            <ac:spMk id="21" creationId="{676FA154-627B-BBA1-B3EE-6A2A7FF967E6}"/>
          </ac:spMkLst>
        </pc:spChg>
        <pc:spChg chg="add">
          <ac:chgData name="Andrea Cioli" userId="415430a0-fec7-4c61-8338-9296ff132151" providerId="ADAL" clId="{AE2B2DBC-BA18-41C1-B323-43D4851B2EF3}" dt="2024-10-17T09:58:05.151" v="11854" actId="11529"/>
          <ac:spMkLst>
            <pc:docMk/>
            <pc:sldMk cId="2285445252" sldId="424"/>
            <ac:spMk id="22" creationId="{16D72623-CCBC-D7A5-86BE-7B8CBD170025}"/>
          </ac:spMkLst>
        </pc:spChg>
        <pc:spChg chg="mod topLvl">
          <ac:chgData name="Andrea Cioli" userId="415430a0-fec7-4c61-8338-9296ff132151" providerId="ADAL" clId="{AE2B2DBC-BA18-41C1-B323-43D4851B2EF3}" dt="2024-10-17T09:57:00.193" v="11845" actId="1076"/>
          <ac:spMkLst>
            <pc:docMk/>
            <pc:sldMk cId="2285445252" sldId="424"/>
            <ac:spMk id="25" creationId="{E89BA071-E919-E91C-2079-08AE2E8D9C27}"/>
          </ac:spMkLst>
        </pc:spChg>
        <pc:spChg chg="mod topLvl">
          <ac:chgData name="Andrea Cioli" userId="415430a0-fec7-4c61-8338-9296ff132151" providerId="ADAL" clId="{AE2B2DBC-BA18-41C1-B323-43D4851B2EF3}" dt="2024-10-17T09:57:03.408" v="11846" actId="1076"/>
          <ac:spMkLst>
            <pc:docMk/>
            <pc:sldMk cId="2285445252" sldId="424"/>
            <ac:spMk id="28" creationId="{B09D4083-B202-662A-AB3D-3E4F41F58DFE}"/>
          </ac:spMkLst>
        </pc:spChg>
        <pc:spChg chg="mod topLvl">
          <ac:chgData name="Andrea Cioli" userId="415430a0-fec7-4c61-8338-9296ff132151" providerId="ADAL" clId="{AE2B2DBC-BA18-41C1-B323-43D4851B2EF3}" dt="2024-10-17T09:57:06.252" v="11847" actId="1076"/>
          <ac:spMkLst>
            <pc:docMk/>
            <pc:sldMk cId="2285445252" sldId="424"/>
            <ac:spMk id="29" creationId="{9EBC3891-A154-771D-F669-976B5B05C78D}"/>
          </ac:spMkLst>
        </pc:spChg>
        <pc:spChg chg="mod topLvl">
          <ac:chgData name="Andrea Cioli" userId="415430a0-fec7-4c61-8338-9296ff132151" providerId="ADAL" clId="{AE2B2DBC-BA18-41C1-B323-43D4851B2EF3}" dt="2024-10-17T09:57:32.449" v="11853" actId="1076"/>
          <ac:spMkLst>
            <pc:docMk/>
            <pc:sldMk cId="2285445252" sldId="424"/>
            <ac:spMk id="30" creationId="{519FFDFE-2C95-30FA-E333-2B00A01CD1C0}"/>
          </ac:spMkLst>
        </pc:spChg>
        <pc:spChg chg="mod topLvl">
          <ac:chgData name="Andrea Cioli" userId="415430a0-fec7-4c61-8338-9296ff132151" providerId="ADAL" clId="{AE2B2DBC-BA18-41C1-B323-43D4851B2EF3}" dt="2024-10-17T09:57:28.927" v="11852" actId="1076"/>
          <ac:spMkLst>
            <pc:docMk/>
            <pc:sldMk cId="2285445252" sldId="424"/>
            <ac:spMk id="31" creationId="{2E45E2AD-4387-4043-4A79-39F83DEF760A}"/>
          </ac:spMkLst>
        </pc:spChg>
        <pc:spChg chg="mod topLvl">
          <ac:chgData name="Andrea Cioli" userId="415430a0-fec7-4c61-8338-9296ff132151" providerId="ADAL" clId="{AE2B2DBC-BA18-41C1-B323-43D4851B2EF3}" dt="2024-10-17T09:57:24.766" v="11851" actId="1076"/>
          <ac:spMkLst>
            <pc:docMk/>
            <pc:sldMk cId="2285445252" sldId="424"/>
            <ac:spMk id="32" creationId="{AF16E27D-D3E3-661B-D668-54243A4B3FD8}"/>
          </ac:spMkLst>
        </pc:spChg>
        <pc:spChg chg="mod topLvl">
          <ac:chgData name="Andrea Cioli" userId="415430a0-fec7-4c61-8338-9296ff132151" providerId="ADAL" clId="{AE2B2DBC-BA18-41C1-B323-43D4851B2EF3}" dt="2024-10-17T09:57:21.150" v="11850" actId="1076"/>
          <ac:spMkLst>
            <pc:docMk/>
            <pc:sldMk cId="2285445252" sldId="424"/>
            <ac:spMk id="35" creationId="{32A3DCBB-C6B8-7B27-EF74-91D2E5E5A2C5}"/>
          </ac:spMkLst>
        </pc:spChg>
        <pc:grpChg chg="add mod">
          <ac:chgData name="Andrea Cioli" userId="415430a0-fec7-4c61-8338-9296ff132151" providerId="ADAL" clId="{AE2B2DBC-BA18-41C1-B323-43D4851B2EF3}" dt="2024-10-17T09:56:34.886" v="11836" actId="1076"/>
          <ac:grpSpMkLst>
            <pc:docMk/>
            <pc:sldMk cId="2285445252" sldId="424"/>
            <ac:grpSpMk id="4" creationId="{D3B111DA-75A6-D621-9C9E-F1BC7164E4ED}"/>
          </ac:grpSpMkLst>
        </pc:grpChg>
        <pc:grpChg chg="mod">
          <ac:chgData name="Andrea Cioli" userId="415430a0-fec7-4c61-8338-9296ff132151" providerId="ADAL" clId="{AE2B2DBC-BA18-41C1-B323-43D4851B2EF3}" dt="2024-10-17T09:55:55.872" v="11823"/>
          <ac:grpSpMkLst>
            <pc:docMk/>
            <pc:sldMk cId="2285445252" sldId="424"/>
            <ac:grpSpMk id="6" creationId="{39F05D87-7D72-7AFE-AD82-90943D6EAF3B}"/>
          </ac:grpSpMkLst>
        </pc:grpChg>
        <pc:grpChg chg="del">
          <ac:chgData name="Andrea Cioli" userId="415430a0-fec7-4c61-8338-9296ff132151" providerId="ADAL" clId="{AE2B2DBC-BA18-41C1-B323-43D4851B2EF3}" dt="2024-10-11T13:59:10.627" v="5094" actId="165"/>
          <ac:grpSpMkLst>
            <pc:docMk/>
            <pc:sldMk cId="2285445252" sldId="424"/>
            <ac:grpSpMk id="7" creationId="{B3D9AF91-C2E4-0BFD-7138-93861E857765}"/>
          </ac:grpSpMkLst>
        </pc:grpChg>
        <pc:grpChg chg="add del mod">
          <ac:chgData name="Andrea Cioli" userId="415430a0-fec7-4c61-8338-9296ff132151" providerId="ADAL" clId="{AE2B2DBC-BA18-41C1-B323-43D4851B2EF3}" dt="2024-10-17T09:56:33.161" v="11833" actId="478"/>
          <ac:grpSpMkLst>
            <pc:docMk/>
            <pc:sldMk cId="2285445252" sldId="424"/>
            <ac:grpSpMk id="7" creationId="{B5B59790-6B45-8C2C-39E6-DD40E1303D4B}"/>
          </ac:grpSpMkLst>
        </pc:grpChg>
        <pc:grpChg chg="mod">
          <ac:chgData name="Andrea Cioli" userId="415430a0-fec7-4c61-8338-9296ff132151" providerId="ADAL" clId="{AE2B2DBC-BA18-41C1-B323-43D4851B2EF3}" dt="2024-10-17T09:55:55.872" v="11823"/>
          <ac:grpSpMkLst>
            <pc:docMk/>
            <pc:sldMk cId="2285445252" sldId="424"/>
            <ac:grpSpMk id="8" creationId="{64CAD420-9F94-ECDE-F3CF-D491F19C6AC5}"/>
          </ac:grpSpMkLst>
        </pc:grpChg>
        <pc:grpChg chg="mod">
          <ac:chgData name="Andrea Cioli" userId="415430a0-fec7-4c61-8338-9296ff132151" providerId="ADAL" clId="{AE2B2DBC-BA18-41C1-B323-43D4851B2EF3}" dt="2024-10-17T09:55:55.872" v="11823"/>
          <ac:grpSpMkLst>
            <pc:docMk/>
            <pc:sldMk cId="2285445252" sldId="424"/>
            <ac:grpSpMk id="9" creationId="{5C6B8F7E-5028-D4EA-388D-5E1AB211F9C1}"/>
          </ac:grpSpMkLst>
        </pc:grpChg>
        <pc:grpChg chg="mod">
          <ac:chgData name="Andrea Cioli" userId="415430a0-fec7-4c61-8338-9296ff132151" providerId="ADAL" clId="{AE2B2DBC-BA18-41C1-B323-43D4851B2EF3}" dt="2024-10-17T09:55:55.872" v="11823"/>
          <ac:grpSpMkLst>
            <pc:docMk/>
            <pc:sldMk cId="2285445252" sldId="424"/>
            <ac:grpSpMk id="10" creationId="{ABFFE836-2E90-58FE-1CAB-0923F7EBD44F}"/>
          </ac:grpSpMkLst>
        </pc:grpChg>
      </pc:sldChg>
      <pc:sldChg chg="addSp delSp modSp add mod">
        <pc:chgData name="Andrea Cioli" userId="415430a0-fec7-4c61-8338-9296ff132151" providerId="ADAL" clId="{AE2B2DBC-BA18-41C1-B323-43D4851B2EF3}" dt="2024-10-17T09:38:37.777" v="11757" actId="1035"/>
        <pc:sldMkLst>
          <pc:docMk/>
          <pc:sldMk cId="1994423618" sldId="428"/>
        </pc:sldMkLst>
        <pc:spChg chg="mod">
          <ac:chgData name="Andrea Cioli" userId="415430a0-fec7-4c61-8338-9296ff132151" providerId="ADAL" clId="{AE2B2DBC-BA18-41C1-B323-43D4851B2EF3}" dt="2024-10-09T13:19:45.174" v="3627" actId="20577"/>
          <ac:spMkLst>
            <pc:docMk/>
            <pc:sldMk cId="1994423618" sldId="428"/>
            <ac:spMk id="3" creationId="{B23913C6-A4FD-BDB8-8E10-C0AEFF5E2AAF}"/>
          </ac:spMkLst>
        </pc:spChg>
        <pc:spChg chg="del">
          <ac:chgData name="Andrea Cioli" userId="415430a0-fec7-4c61-8338-9296ff132151" providerId="ADAL" clId="{AE2B2DBC-BA18-41C1-B323-43D4851B2EF3}" dt="2024-10-09T13:19:19.717" v="3552" actId="478"/>
          <ac:spMkLst>
            <pc:docMk/>
            <pc:sldMk cId="1994423618" sldId="428"/>
            <ac:spMk id="5" creationId="{CF830F63-A110-0CA6-14C9-060EDCE38A55}"/>
          </ac:spMkLst>
        </pc:spChg>
        <pc:spChg chg="add mod">
          <ac:chgData name="Andrea Cioli" userId="415430a0-fec7-4c61-8338-9296ff132151" providerId="ADAL" clId="{AE2B2DBC-BA18-41C1-B323-43D4851B2EF3}" dt="2024-10-17T09:37:26.948" v="11688" actId="948"/>
          <ac:spMkLst>
            <pc:docMk/>
            <pc:sldMk cId="1994423618" sldId="428"/>
            <ac:spMk id="7" creationId="{E72C89D9-073A-7FA9-A03A-91FE48454F19}"/>
          </ac:spMkLst>
        </pc:spChg>
        <pc:spChg chg="del">
          <ac:chgData name="Andrea Cioli" userId="415430a0-fec7-4c61-8338-9296ff132151" providerId="ADAL" clId="{AE2B2DBC-BA18-41C1-B323-43D4851B2EF3}" dt="2024-10-09T13:20:46.287" v="3630" actId="478"/>
          <ac:spMkLst>
            <pc:docMk/>
            <pc:sldMk cId="1994423618" sldId="428"/>
            <ac:spMk id="54" creationId="{2D0AA9FF-0982-99F4-2702-5709C467A8D6}"/>
          </ac:spMkLst>
        </pc:spChg>
        <pc:picChg chg="del">
          <ac:chgData name="Andrea Cioli" userId="415430a0-fec7-4c61-8338-9296ff132151" providerId="ADAL" clId="{AE2B2DBC-BA18-41C1-B323-43D4851B2EF3}" dt="2024-10-09T13:19:19.717" v="3552" actId="478"/>
          <ac:picMkLst>
            <pc:docMk/>
            <pc:sldMk cId="1994423618" sldId="428"/>
            <ac:picMk id="4" creationId="{D5395E02-3BD6-E85C-9AE7-B86C8F77567F}"/>
          </ac:picMkLst>
        </pc:picChg>
        <pc:picChg chg="add mod">
          <ac:chgData name="Andrea Cioli" userId="415430a0-fec7-4c61-8338-9296ff132151" providerId="ADAL" clId="{AE2B2DBC-BA18-41C1-B323-43D4851B2EF3}" dt="2024-10-17T09:38:09.627" v="11699" actId="12788"/>
          <ac:picMkLst>
            <pc:docMk/>
            <pc:sldMk cId="1994423618" sldId="428"/>
            <ac:picMk id="5" creationId="{6B3BDE87-A754-78A7-9F0D-E8C166A73595}"/>
          </ac:picMkLst>
        </pc:picChg>
        <pc:picChg chg="add mod">
          <ac:chgData name="Andrea Cioli" userId="415430a0-fec7-4c61-8338-9296ff132151" providerId="ADAL" clId="{AE2B2DBC-BA18-41C1-B323-43D4851B2EF3}" dt="2024-10-17T09:38:09.627" v="11699" actId="12788"/>
          <ac:picMkLst>
            <pc:docMk/>
            <pc:sldMk cId="1994423618" sldId="428"/>
            <ac:picMk id="6" creationId="{F0C7C704-50B0-23CF-75E8-BC3ECAEB6122}"/>
          </ac:picMkLst>
        </pc:picChg>
        <pc:picChg chg="del">
          <ac:chgData name="Andrea Cioli" userId="415430a0-fec7-4c61-8338-9296ff132151" providerId="ADAL" clId="{AE2B2DBC-BA18-41C1-B323-43D4851B2EF3}" dt="2024-10-09T13:19:48.972" v="3628" actId="478"/>
          <ac:picMkLst>
            <pc:docMk/>
            <pc:sldMk cId="1994423618" sldId="428"/>
            <ac:picMk id="6" creationId="{F9EBC06B-FA36-62CD-8134-C9D28CE742C7}"/>
          </ac:picMkLst>
        </pc:picChg>
        <pc:picChg chg="add mod">
          <ac:chgData name="Andrea Cioli" userId="415430a0-fec7-4c61-8338-9296ff132151" providerId="ADAL" clId="{AE2B2DBC-BA18-41C1-B323-43D4851B2EF3}" dt="2024-10-17T09:38:18.839" v="11711" actId="1035"/>
          <ac:picMkLst>
            <pc:docMk/>
            <pc:sldMk cId="1994423618" sldId="428"/>
            <ac:picMk id="8" creationId="{8444F23D-B612-7E20-FD4A-63B3DB388DE2}"/>
          </ac:picMkLst>
        </pc:picChg>
        <pc:picChg chg="add mod">
          <ac:chgData name="Andrea Cioli" userId="415430a0-fec7-4c61-8338-9296ff132151" providerId="ADAL" clId="{AE2B2DBC-BA18-41C1-B323-43D4851B2EF3}" dt="2024-10-17T09:38:37.777" v="11757" actId="1035"/>
          <ac:picMkLst>
            <pc:docMk/>
            <pc:sldMk cId="1994423618" sldId="428"/>
            <ac:picMk id="9" creationId="{9A8C42DF-0E66-3138-782D-ECA9B0F7139C}"/>
          </ac:picMkLst>
        </pc:picChg>
        <pc:picChg chg="add mod">
          <ac:chgData name="Andrea Cioli" userId="415430a0-fec7-4c61-8338-9296ff132151" providerId="ADAL" clId="{AE2B2DBC-BA18-41C1-B323-43D4851B2EF3}" dt="2024-10-17T09:38:34.349" v="11747" actId="1035"/>
          <ac:picMkLst>
            <pc:docMk/>
            <pc:sldMk cId="1994423618" sldId="428"/>
            <ac:picMk id="10" creationId="{10C54594-21D9-BAC8-99F6-906E5C384FC4}"/>
          </ac:picMkLst>
        </pc:picChg>
        <pc:picChg chg="add mod">
          <ac:chgData name="Andrea Cioli" userId="415430a0-fec7-4c61-8338-9296ff132151" providerId="ADAL" clId="{AE2B2DBC-BA18-41C1-B323-43D4851B2EF3}" dt="2024-10-17T09:38:09.627" v="11699" actId="12788"/>
          <ac:picMkLst>
            <pc:docMk/>
            <pc:sldMk cId="1994423618" sldId="428"/>
            <ac:picMk id="11" creationId="{99B51719-1BE8-E3C4-CF5D-12B6F8DE8EE0}"/>
          </ac:picMkLst>
        </pc:picChg>
        <pc:picChg chg="add mod">
          <ac:chgData name="Andrea Cioli" userId="415430a0-fec7-4c61-8338-9296ff132151" providerId="ADAL" clId="{AE2B2DBC-BA18-41C1-B323-43D4851B2EF3}" dt="2024-10-17T09:38:09.627" v="11699" actId="12788"/>
          <ac:picMkLst>
            <pc:docMk/>
            <pc:sldMk cId="1994423618" sldId="428"/>
            <ac:picMk id="12" creationId="{D80C22C2-63DC-D54C-B3F4-F5188F4915E8}"/>
          </ac:picMkLst>
        </pc:picChg>
        <pc:picChg chg="add mod">
          <ac:chgData name="Andrea Cioli" userId="415430a0-fec7-4c61-8338-9296ff132151" providerId="ADAL" clId="{AE2B2DBC-BA18-41C1-B323-43D4851B2EF3}" dt="2024-10-17T09:38:23.910" v="11724" actId="1035"/>
          <ac:picMkLst>
            <pc:docMk/>
            <pc:sldMk cId="1994423618" sldId="428"/>
            <ac:picMk id="13" creationId="{FB8B3213-CE98-8A22-5393-69427CCA9095}"/>
          </ac:picMkLst>
        </pc:picChg>
        <pc:picChg chg="add mod">
          <ac:chgData name="Andrea Cioli" userId="415430a0-fec7-4c61-8338-9296ff132151" providerId="ADAL" clId="{AE2B2DBC-BA18-41C1-B323-43D4851B2EF3}" dt="2024-10-17T09:38:28.377" v="11739" actId="1035"/>
          <ac:picMkLst>
            <pc:docMk/>
            <pc:sldMk cId="1994423618" sldId="428"/>
            <ac:picMk id="14" creationId="{B35EBD83-68E7-DA93-4FDF-DC76B1C2F268}"/>
          </ac:picMkLst>
        </pc:picChg>
      </pc:sldChg>
      <pc:sldChg chg="addSp modSp add mod">
        <pc:chgData name="Andrea Cioli" userId="415430a0-fec7-4c61-8338-9296ff132151" providerId="ADAL" clId="{AE2B2DBC-BA18-41C1-B323-43D4851B2EF3}" dt="2024-10-09T13:45:03.222" v="4225" actId="20577"/>
        <pc:sldMkLst>
          <pc:docMk/>
          <pc:sldMk cId="3069664208" sldId="429"/>
        </pc:sldMkLst>
        <pc:spChg chg="add mod">
          <ac:chgData name="Andrea Cioli" userId="415430a0-fec7-4c61-8338-9296ff132151" providerId="ADAL" clId="{AE2B2DBC-BA18-41C1-B323-43D4851B2EF3}" dt="2024-10-09T13:45:03.222" v="4225" actId="20577"/>
          <ac:spMkLst>
            <pc:docMk/>
            <pc:sldMk cId="3069664208" sldId="429"/>
            <ac:spMk id="7" creationId="{309E81A9-E8CE-5391-6F42-55B2A0617670}"/>
          </ac:spMkLst>
        </pc:s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14" creationId="{43632A46-B6E8-91FB-04C0-6918CDDFF432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15" creationId="{50F3113D-7B8C-8153-FF51-EE76278A33D3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16" creationId="{59A1012F-6D37-C915-13E4-34C45092807F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18" creationId="{DDD48783-2C26-2718-8B0D-5455399EA308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19" creationId="{E3CCF200-472F-B13A-0522-68159976E195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20" creationId="{22C04C34-00CA-0A24-14E7-5632AB704085}"/>
          </ac:grpSpMkLst>
        </pc:grpChg>
        <pc:grpChg chg="mod">
          <ac:chgData name="Andrea Cioli" userId="415430a0-fec7-4c61-8338-9296ff132151" providerId="ADAL" clId="{AE2B2DBC-BA18-41C1-B323-43D4851B2EF3}" dt="2024-10-09T13:44:33.712" v="4162" actId="1036"/>
          <ac:grpSpMkLst>
            <pc:docMk/>
            <pc:sldMk cId="3069664208" sldId="429"/>
            <ac:grpSpMk id="21" creationId="{FE6E7091-83A2-96C9-0DC5-A1733E2D6EC8}"/>
          </ac:grpSpMkLst>
        </pc:grpChg>
      </pc:sldChg>
      <pc:sldChg chg="addSp delSp modSp mod">
        <pc:chgData name="Andrea Cioli" userId="415430a0-fec7-4c61-8338-9296ff132151" providerId="ADAL" clId="{AE2B2DBC-BA18-41C1-B323-43D4851B2EF3}" dt="2024-10-17T14:40:59.090" v="14236" actId="179"/>
        <pc:sldMkLst>
          <pc:docMk/>
          <pc:sldMk cId="1903275608" sldId="430"/>
        </pc:sldMkLst>
        <pc:spChg chg="mod topLvl">
          <ac:chgData name="Andrea Cioli" userId="415430a0-fec7-4c61-8338-9296ff132151" providerId="ADAL" clId="{AE2B2DBC-BA18-41C1-B323-43D4851B2EF3}" dt="2024-10-11T13:38:04.363" v="4904" actId="948"/>
          <ac:spMkLst>
            <pc:docMk/>
            <pc:sldMk cId="1903275608" sldId="430"/>
            <ac:spMk id="5" creationId="{7BD58E49-165A-C8E8-4BB9-EC8B69DFFD79}"/>
          </ac:spMkLst>
        </pc:spChg>
        <pc:spChg chg="del mod">
          <ac:chgData name="Andrea Cioli" userId="415430a0-fec7-4c61-8338-9296ff132151" providerId="ADAL" clId="{AE2B2DBC-BA18-41C1-B323-43D4851B2EF3}" dt="2024-10-11T13:35:03.391" v="4849" actId="478"/>
          <ac:spMkLst>
            <pc:docMk/>
            <pc:sldMk cId="1903275608" sldId="430"/>
            <ac:spMk id="7" creationId="{8BCD11BA-4147-540C-7FD7-454C5844006A}"/>
          </ac:spMkLst>
        </pc:spChg>
        <pc:spChg chg="del mod">
          <ac:chgData name="Andrea Cioli" userId="415430a0-fec7-4c61-8338-9296ff132151" providerId="ADAL" clId="{AE2B2DBC-BA18-41C1-B323-43D4851B2EF3}" dt="2024-10-11T13:35:10.903" v="4853" actId="478"/>
          <ac:spMkLst>
            <pc:docMk/>
            <pc:sldMk cId="1903275608" sldId="430"/>
            <ac:spMk id="8" creationId="{F7CE5F86-53BD-CC14-9148-E5153E17D2BF}"/>
          </ac:spMkLst>
        </pc:spChg>
        <pc:spChg chg="del mod">
          <ac:chgData name="Andrea Cioli" userId="415430a0-fec7-4c61-8338-9296ff132151" providerId="ADAL" clId="{AE2B2DBC-BA18-41C1-B323-43D4851B2EF3}" dt="2024-10-11T13:35:23.570" v="4860" actId="478"/>
          <ac:spMkLst>
            <pc:docMk/>
            <pc:sldMk cId="1903275608" sldId="430"/>
            <ac:spMk id="9" creationId="{9BDA95D5-15C8-AAAE-C895-3D92C034FE14}"/>
          </ac:spMkLst>
        </pc:spChg>
        <pc:spChg chg="mod topLvl">
          <ac:chgData name="Andrea Cioli" userId="415430a0-fec7-4c61-8338-9296ff132151" providerId="ADAL" clId="{AE2B2DBC-BA18-41C1-B323-43D4851B2EF3}" dt="2024-10-17T14:39:00.829" v="14221" actId="164"/>
          <ac:spMkLst>
            <pc:docMk/>
            <pc:sldMk cId="1903275608" sldId="430"/>
            <ac:spMk id="11" creationId="{218CFB41-C407-74C1-316B-55C1FDA42D11}"/>
          </ac:spMkLst>
        </pc:spChg>
        <pc:spChg chg="mod topLvl">
          <ac:chgData name="Andrea Cioli" userId="415430a0-fec7-4c61-8338-9296ff132151" providerId="ADAL" clId="{AE2B2DBC-BA18-41C1-B323-43D4851B2EF3}" dt="2024-10-17T14:40:21.335" v="14231" actId="465"/>
          <ac:spMkLst>
            <pc:docMk/>
            <pc:sldMk cId="1903275608" sldId="430"/>
            <ac:spMk id="12" creationId="{C4E0BD3F-727E-F118-4344-D1D85FA223D0}"/>
          </ac:spMkLst>
        </pc:spChg>
        <pc:spChg chg="mod topLvl">
          <ac:chgData name="Andrea Cioli" userId="415430a0-fec7-4c61-8338-9296ff132151" providerId="ADAL" clId="{AE2B2DBC-BA18-41C1-B323-43D4851B2EF3}" dt="2024-10-17T14:40:21.335" v="14231" actId="465"/>
          <ac:spMkLst>
            <pc:docMk/>
            <pc:sldMk cId="1903275608" sldId="430"/>
            <ac:spMk id="13" creationId="{AFF8FEA7-D338-C482-5BAB-61B8DCF52E6C}"/>
          </ac:spMkLst>
        </pc:spChg>
        <pc:spChg chg="mod topLvl">
          <ac:chgData name="Andrea Cioli" userId="415430a0-fec7-4c61-8338-9296ff132151" providerId="ADAL" clId="{AE2B2DBC-BA18-41C1-B323-43D4851B2EF3}" dt="2024-10-17T14:40:21.335" v="14231" actId="465"/>
          <ac:spMkLst>
            <pc:docMk/>
            <pc:sldMk cId="1903275608" sldId="430"/>
            <ac:spMk id="19" creationId="{FECF04AF-57C4-ADB9-A8A2-5127BB0674C2}"/>
          </ac:spMkLst>
        </pc:spChg>
        <pc:spChg chg="mod topLvl">
          <ac:chgData name="Andrea Cioli" userId="415430a0-fec7-4c61-8338-9296ff132151" providerId="ADAL" clId="{AE2B2DBC-BA18-41C1-B323-43D4851B2EF3}" dt="2024-10-17T14:40:21.335" v="14231" actId="465"/>
          <ac:spMkLst>
            <pc:docMk/>
            <pc:sldMk cId="1903275608" sldId="430"/>
            <ac:spMk id="20" creationId="{74693330-A710-6B9B-4F4F-B0A85365968C}"/>
          </ac:spMkLst>
        </pc:spChg>
        <pc:spChg chg="mod topLvl">
          <ac:chgData name="Andrea Cioli" userId="415430a0-fec7-4c61-8338-9296ff132151" providerId="ADAL" clId="{AE2B2DBC-BA18-41C1-B323-43D4851B2EF3}" dt="2024-10-17T14:40:16.810" v="14230" actId="164"/>
          <ac:spMkLst>
            <pc:docMk/>
            <pc:sldMk cId="1903275608" sldId="430"/>
            <ac:spMk id="24" creationId="{0C3B730B-496C-B6A0-67C3-0B062D9CC0E1}"/>
          </ac:spMkLst>
        </pc:spChg>
        <pc:spChg chg="mod topLvl">
          <ac:chgData name="Andrea Cioli" userId="415430a0-fec7-4c61-8338-9296ff132151" providerId="ADAL" clId="{AE2B2DBC-BA18-41C1-B323-43D4851B2EF3}" dt="2024-10-17T14:40:16.810" v="14230" actId="164"/>
          <ac:spMkLst>
            <pc:docMk/>
            <pc:sldMk cId="1903275608" sldId="430"/>
            <ac:spMk id="25" creationId="{28BCF05E-51F4-E479-642C-521B2CF7FB92}"/>
          </ac:spMkLst>
        </pc:spChg>
        <pc:spChg chg="mod topLvl">
          <ac:chgData name="Andrea Cioli" userId="415430a0-fec7-4c61-8338-9296ff132151" providerId="ADAL" clId="{AE2B2DBC-BA18-41C1-B323-43D4851B2EF3}" dt="2024-10-17T14:40:59.090" v="14236" actId="179"/>
          <ac:spMkLst>
            <pc:docMk/>
            <pc:sldMk cId="1903275608" sldId="430"/>
            <ac:spMk id="28" creationId="{5E1CCBC7-9978-4B46-3ED7-721192C7F7DB}"/>
          </ac:spMkLst>
        </pc:spChg>
        <pc:grpChg chg="add mod">
          <ac:chgData name="Andrea Cioli" userId="415430a0-fec7-4c61-8338-9296ff132151" providerId="ADAL" clId="{AE2B2DBC-BA18-41C1-B323-43D4851B2EF3}" dt="2024-10-17T14:40:21.335" v="14231" actId="465"/>
          <ac:grpSpMkLst>
            <pc:docMk/>
            <pc:sldMk cId="1903275608" sldId="430"/>
            <ac:grpSpMk id="9" creationId="{2465CD55-4E71-294A-26AF-53B5D08C98D0}"/>
          </ac:grpSpMkLst>
        </pc:grpChg>
        <pc:grpChg chg="add mod">
          <ac:chgData name="Andrea Cioli" userId="415430a0-fec7-4c61-8338-9296ff132151" providerId="ADAL" clId="{AE2B2DBC-BA18-41C1-B323-43D4851B2EF3}" dt="2024-10-17T14:40:21.335" v="14231" actId="465"/>
          <ac:grpSpMkLst>
            <pc:docMk/>
            <pc:sldMk cId="1903275608" sldId="430"/>
            <ac:grpSpMk id="10" creationId="{827D855A-6E4B-BE76-83DC-220A61E2B87C}"/>
          </ac:grpSpMkLst>
        </pc:grpChg>
        <pc:grpChg chg="add mod">
          <ac:chgData name="Andrea Cioli" userId="415430a0-fec7-4c61-8338-9296ff132151" providerId="ADAL" clId="{AE2B2DBC-BA18-41C1-B323-43D4851B2EF3}" dt="2024-10-17T14:40:21.335" v="14231" actId="465"/>
          <ac:grpSpMkLst>
            <pc:docMk/>
            <pc:sldMk cId="1903275608" sldId="430"/>
            <ac:grpSpMk id="14" creationId="{97EB37F9-7BDA-9667-242C-0F35A2ECC29B}"/>
          </ac:grpSpMkLst>
        </pc:grpChg>
        <pc:grpChg chg="add mod">
          <ac:chgData name="Andrea Cioli" userId="415430a0-fec7-4c61-8338-9296ff132151" providerId="ADAL" clId="{AE2B2DBC-BA18-41C1-B323-43D4851B2EF3}" dt="2024-10-17T14:40:21.335" v="14231" actId="465"/>
          <ac:grpSpMkLst>
            <pc:docMk/>
            <pc:sldMk cId="1903275608" sldId="430"/>
            <ac:grpSpMk id="15" creationId="{F80BE172-C642-40A4-3CFC-4107994D8916}"/>
          </ac:grpSpMkLst>
        </pc:grpChg>
        <pc:grpChg chg="add del mod">
          <ac:chgData name="Andrea Cioli" userId="415430a0-fec7-4c61-8338-9296ff132151" providerId="ADAL" clId="{AE2B2DBC-BA18-41C1-B323-43D4851B2EF3}" dt="2024-10-17T13:57:30.961" v="14101" actId="165"/>
          <ac:grpSpMkLst>
            <pc:docMk/>
            <pc:sldMk cId="1903275608" sldId="430"/>
            <ac:grpSpMk id="16" creationId="{E2071DFE-116A-C675-A757-954E45E94733}"/>
          </ac:grpSpMkLst>
        </pc:grpChg>
        <pc:grpChg chg="add del mod">
          <ac:chgData name="Andrea Cioli" userId="415430a0-fec7-4c61-8338-9296ff132151" providerId="ADAL" clId="{AE2B2DBC-BA18-41C1-B323-43D4851B2EF3}" dt="2024-10-17T13:57:30.961" v="14101" actId="165"/>
          <ac:grpSpMkLst>
            <pc:docMk/>
            <pc:sldMk cId="1903275608" sldId="430"/>
            <ac:grpSpMk id="17" creationId="{A74C4801-1F7D-3554-E8CD-935CEFE98B2C}"/>
          </ac:grpSpMkLst>
        </pc:grpChg>
        <pc:grpChg chg="add del mod">
          <ac:chgData name="Andrea Cioli" userId="415430a0-fec7-4c61-8338-9296ff132151" providerId="ADAL" clId="{AE2B2DBC-BA18-41C1-B323-43D4851B2EF3}" dt="2024-10-17T13:57:30.961" v="14101" actId="165"/>
          <ac:grpSpMkLst>
            <pc:docMk/>
            <pc:sldMk cId="1903275608" sldId="430"/>
            <ac:grpSpMk id="18" creationId="{5027BFE2-BE6E-A19E-62F2-24F1663BE656}"/>
          </ac:grpSpMkLst>
        </pc:grpChg>
        <pc:grpChg chg="add del mod">
          <ac:chgData name="Andrea Cioli" userId="415430a0-fec7-4c61-8338-9296ff132151" providerId="ADAL" clId="{AE2B2DBC-BA18-41C1-B323-43D4851B2EF3}" dt="2024-10-17T13:57:30.961" v="14101" actId="165"/>
          <ac:grpSpMkLst>
            <pc:docMk/>
            <pc:sldMk cId="1903275608" sldId="430"/>
            <ac:grpSpMk id="21" creationId="{20C85D21-289D-41F2-8366-6B1B0C60B26C}"/>
          </ac:grpSpMkLst>
        </pc:grpChg>
        <pc:grpChg chg="del mod">
          <ac:chgData name="Andrea Cioli" userId="415430a0-fec7-4c61-8338-9296ff132151" providerId="ADAL" clId="{AE2B2DBC-BA18-41C1-B323-43D4851B2EF3}" dt="2024-10-11T13:35:29.063" v="4863" actId="165"/>
          <ac:grpSpMkLst>
            <pc:docMk/>
            <pc:sldMk cId="1903275608" sldId="430"/>
            <ac:grpSpMk id="27" creationId="{3B45B875-639B-21C8-C163-B6BD9A770F05}"/>
          </ac:grpSpMkLst>
        </pc:grpChg>
        <pc:grpChg chg="del">
          <ac:chgData name="Andrea Cioli" userId="415430a0-fec7-4c61-8338-9296ff132151" providerId="ADAL" clId="{AE2B2DBC-BA18-41C1-B323-43D4851B2EF3}" dt="2024-10-14T16:21:43.799" v="7521" actId="165"/>
          <ac:grpSpMkLst>
            <pc:docMk/>
            <pc:sldMk cId="1903275608" sldId="430"/>
            <ac:grpSpMk id="34" creationId="{12F10AE4-EFDA-65A9-8C05-8569D82C18BB}"/>
          </ac:grpSpMkLst>
        </pc:grpChg>
        <pc:grpChg chg="del mod">
          <ac:chgData name="Andrea Cioli" userId="415430a0-fec7-4c61-8338-9296ff132151" providerId="ADAL" clId="{AE2B2DBC-BA18-41C1-B323-43D4851B2EF3}" dt="2024-10-14T16:21:43.799" v="7521" actId="165"/>
          <ac:grpSpMkLst>
            <pc:docMk/>
            <pc:sldMk cId="1903275608" sldId="430"/>
            <ac:grpSpMk id="35" creationId="{E725615A-DE11-A5DF-4EA8-88DE7CCE908C}"/>
          </ac:grpSpMkLst>
        </pc:grpChg>
        <pc:grpChg chg="del mod">
          <ac:chgData name="Andrea Cioli" userId="415430a0-fec7-4c61-8338-9296ff132151" providerId="ADAL" clId="{AE2B2DBC-BA18-41C1-B323-43D4851B2EF3}" dt="2024-10-14T16:21:43.799" v="7521" actId="165"/>
          <ac:grpSpMkLst>
            <pc:docMk/>
            <pc:sldMk cId="1903275608" sldId="430"/>
            <ac:grpSpMk id="36" creationId="{EB03031A-6575-B88B-3425-B348B906D1DA}"/>
          </ac:grpSpMkLst>
        </pc:grpChg>
        <pc:grpChg chg="del">
          <ac:chgData name="Andrea Cioli" userId="415430a0-fec7-4c61-8338-9296ff132151" providerId="ADAL" clId="{AE2B2DBC-BA18-41C1-B323-43D4851B2EF3}" dt="2024-10-14T16:21:43.799" v="7521" actId="165"/>
          <ac:grpSpMkLst>
            <pc:docMk/>
            <pc:sldMk cId="1903275608" sldId="430"/>
            <ac:grpSpMk id="39" creationId="{CB97CEC3-6A10-9306-ABF3-E41CC67F47B5}"/>
          </ac:grpSpMkLst>
        </pc:grpChg>
        <pc:picChg chg="add mod">
          <ac:chgData name="Andrea Cioli" userId="415430a0-fec7-4c61-8338-9296ff132151" providerId="ADAL" clId="{AE2B2DBC-BA18-41C1-B323-43D4851B2EF3}" dt="2024-10-17T14:39:00.829" v="14221" actId="164"/>
          <ac:picMkLst>
            <pc:docMk/>
            <pc:sldMk cId="1903275608" sldId="430"/>
            <ac:picMk id="5" creationId="{5B4E4140-69C6-5673-6516-CCC9F55A21A1}"/>
          </ac:picMkLst>
        </pc:picChg>
        <pc:picChg chg="add mod">
          <ac:chgData name="Andrea Cioli" userId="415430a0-fec7-4c61-8338-9296ff132151" providerId="ADAL" clId="{AE2B2DBC-BA18-41C1-B323-43D4851B2EF3}" dt="2024-10-17T14:40:21.335" v="14231" actId="465"/>
          <ac:picMkLst>
            <pc:docMk/>
            <pc:sldMk cId="1903275608" sldId="430"/>
            <ac:picMk id="6" creationId="{B5B21D9D-0188-295B-8A44-EE6281CBC143}"/>
          </ac:picMkLst>
        </pc:picChg>
        <pc:picChg chg="add mod">
          <ac:chgData name="Andrea Cioli" userId="415430a0-fec7-4c61-8338-9296ff132151" providerId="ADAL" clId="{AE2B2DBC-BA18-41C1-B323-43D4851B2EF3}" dt="2024-10-17T14:40:21.335" v="14231" actId="465"/>
          <ac:picMkLst>
            <pc:docMk/>
            <pc:sldMk cId="1903275608" sldId="430"/>
            <ac:picMk id="7" creationId="{029EE51C-9524-B1BA-14E0-6B1A43010673}"/>
          </ac:picMkLst>
        </pc:picChg>
        <pc:picChg chg="add mod">
          <ac:chgData name="Andrea Cioli" userId="415430a0-fec7-4c61-8338-9296ff132151" providerId="ADAL" clId="{AE2B2DBC-BA18-41C1-B323-43D4851B2EF3}" dt="2024-10-17T14:40:16.810" v="14230" actId="164"/>
          <ac:picMkLst>
            <pc:docMk/>
            <pc:sldMk cId="1903275608" sldId="430"/>
            <ac:picMk id="8" creationId="{9D537DF5-9A69-9E07-3453-2C324B3498E2}"/>
          </ac:picMkLst>
        </pc:picChg>
      </pc:sldChg>
      <pc:sldChg chg="modSp mod">
        <pc:chgData name="Andrea Cioli" userId="415430a0-fec7-4c61-8338-9296ff132151" providerId="ADAL" clId="{AE2B2DBC-BA18-41C1-B323-43D4851B2EF3}" dt="2024-10-18T16:33:10.164" v="18829" actId="20577"/>
        <pc:sldMkLst>
          <pc:docMk/>
          <pc:sldMk cId="3715612828" sldId="431"/>
        </pc:sldMkLst>
        <pc:spChg chg="mod">
          <ac:chgData name="Andrea Cioli" userId="415430a0-fec7-4c61-8338-9296ff132151" providerId="ADAL" clId="{AE2B2DBC-BA18-41C1-B323-43D4851B2EF3}" dt="2024-10-18T16:33:10.164" v="18829" actId="20577"/>
          <ac:spMkLst>
            <pc:docMk/>
            <pc:sldMk cId="3715612828" sldId="431"/>
            <ac:spMk id="3" creationId="{4AF1A2CA-7A5E-6678-4A6A-240E89B6FB48}"/>
          </ac:spMkLst>
        </pc:spChg>
      </pc:sldChg>
      <pc:sldChg chg="modSp mod">
        <pc:chgData name="Andrea Cioli" userId="415430a0-fec7-4c61-8338-9296ff132151" providerId="ADAL" clId="{AE2B2DBC-BA18-41C1-B323-43D4851B2EF3}" dt="2024-10-17T10:26:50.408" v="12555" actId="255"/>
        <pc:sldMkLst>
          <pc:docMk/>
          <pc:sldMk cId="710470232" sldId="432"/>
        </pc:sldMkLst>
        <pc:spChg chg="mod">
          <ac:chgData name="Andrea Cioli" userId="415430a0-fec7-4c61-8338-9296ff132151" providerId="ADAL" clId="{AE2B2DBC-BA18-41C1-B323-43D4851B2EF3}" dt="2024-10-17T10:26:50.408" v="12555" actId="255"/>
          <ac:spMkLst>
            <pc:docMk/>
            <pc:sldMk cId="710470232" sldId="432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7:02.848" v="12556" actId="255"/>
        <pc:sldMkLst>
          <pc:docMk/>
          <pc:sldMk cId="454350953" sldId="433"/>
        </pc:sldMkLst>
        <pc:spChg chg="mod">
          <ac:chgData name="Andrea Cioli" userId="415430a0-fec7-4c61-8338-9296ff132151" providerId="ADAL" clId="{AE2B2DBC-BA18-41C1-B323-43D4851B2EF3}" dt="2024-10-17T10:27:02.848" v="12556" actId="255"/>
          <ac:spMkLst>
            <pc:docMk/>
            <pc:sldMk cId="454350953" sldId="433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8:22.098" v="12557" actId="255"/>
        <pc:sldMkLst>
          <pc:docMk/>
          <pc:sldMk cId="4077445675" sldId="434"/>
        </pc:sldMkLst>
        <pc:spChg chg="mod">
          <ac:chgData name="Andrea Cioli" userId="415430a0-fec7-4c61-8338-9296ff132151" providerId="ADAL" clId="{AE2B2DBC-BA18-41C1-B323-43D4851B2EF3}" dt="2024-10-17T10:28:22.098" v="12557" actId="255"/>
          <ac:spMkLst>
            <pc:docMk/>
            <pc:sldMk cId="4077445675" sldId="434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8:33.310" v="12558" actId="255"/>
        <pc:sldMkLst>
          <pc:docMk/>
          <pc:sldMk cId="2543682770" sldId="435"/>
        </pc:sldMkLst>
        <pc:spChg chg="mod">
          <ac:chgData name="Andrea Cioli" userId="415430a0-fec7-4c61-8338-9296ff132151" providerId="ADAL" clId="{AE2B2DBC-BA18-41C1-B323-43D4851B2EF3}" dt="2024-10-17T10:28:33.310" v="12558" actId="255"/>
          <ac:spMkLst>
            <pc:docMk/>
            <pc:sldMk cId="2543682770" sldId="435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8:57.665" v="12559" actId="255"/>
        <pc:sldMkLst>
          <pc:docMk/>
          <pc:sldMk cId="2539948213" sldId="436"/>
        </pc:sldMkLst>
        <pc:spChg chg="mod">
          <ac:chgData name="Andrea Cioli" userId="415430a0-fec7-4c61-8338-9296ff132151" providerId="ADAL" clId="{AE2B2DBC-BA18-41C1-B323-43D4851B2EF3}" dt="2024-10-17T10:28:57.665" v="12559" actId="255"/>
          <ac:spMkLst>
            <pc:docMk/>
            <pc:sldMk cId="2539948213" sldId="436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05.254" v="12560" actId="255"/>
        <pc:sldMkLst>
          <pc:docMk/>
          <pc:sldMk cId="1978308865" sldId="437"/>
        </pc:sldMkLst>
        <pc:spChg chg="mod">
          <ac:chgData name="Andrea Cioli" userId="415430a0-fec7-4c61-8338-9296ff132151" providerId="ADAL" clId="{AE2B2DBC-BA18-41C1-B323-43D4851B2EF3}" dt="2024-10-17T10:29:05.254" v="12560" actId="255"/>
          <ac:spMkLst>
            <pc:docMk/>
            <pc:sldMk cId="1978308865" sldId="437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12.733" v="12561" actId="255"/>
        <pc:sldMkLst>
          <pc:docMk/>
          <pc:sldMk cId="4036781795" sldId="438"/>
        </pc:sldMkLst>
        <pc:spChg chg="mod">
          <ac:chgData name="Andrea Cioli" userId="415430a0-fec7-4c61-8338-9296ff132151" providerId="ADAL" clId="{AE2B2DBC-BA18-41C1-B323-43D4851B2EF3}" dt="2024-10-17T10:29:12.733" v="12561" actId="255"/>
          <ac:spMkLst>
            <pc:docMk/>
            <pc:sldMk cId="4036781795" sldId="438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21.089" v="12562" actId="255"/>
        <pc:sldMkLst>
          <pc:docMk/>
          <pc:sldMk cId="3186260794" sldId="439"/>
        </pc:sldMkLst>
        <pc:spChg chg="mod">
          <ac:chgData name="Andrea Cioli" userId="415430a0-fec7-4c61-8338-9296ff132151" providerId="ADAL" clId="{AE2B2DBC-BA18-41C1-B323-43D4851B2EF3}" dt="2024-10-17T10:29:21.089" v="12562" actId="255"/>
          <ac:spMkLst>
            <pc:docMk/>
            <pc:sldMk cId="3186260794" sldId="439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27.181" v="12563" actId="255"/>
        <pc:sldMkLst>
          <pc:docMk/>
          <pc:sldMk cId="889903865" sldId="440"/>
        </pc:sldMkLst>
        <pc:spChg chg="mod">
          <ac:chgData name="Andrea Cioli" userId="415430a0-fec7-4c61-8338-9296ff132151" providerId="ADAL" clId="{AE2B2DBC-BA18-41C1-B323-43D4851B2EF3}" dt="2024-10-17T10:29:27.181" v="12563" actId="255"/>
          <ac:spMkLst>
            <pc:docMk/>
            <pc:sldMk cId="889903865" sldId="440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34.408" v="12564" actId="255"/>
        <pc:sldMkLst>
          <pc:docMk/>
          <pc:sldMk cId="4174837533" sldId="441"/>
        </pc:sldMkLst>
        <pc:spChg chg="mod">
          <ac:chgData name="Andrea Cioli" userId="415430a0-fec7-4c61-8338-9296ff132151" providerId="ADAL" clId="{AE2B2DBC-BA18-41C1-B323-43D4851B2EF3}" dt="2024-10-17T10:29:34.408" v="12564" actId="255"/>
          <ac:spMkLst>
            <pc:docMk/>
            <pc:sldMk cId="4174837533" sldId="441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29:51.140" v="12565" actId="255"/>
        <pc:sldMkLst>
          <pc:docMk/>
          <pc:sldMk cId="3117040728" sldId="442"/>
        </pc:sldMkLst>
        <pc:spChg chg="mod">
          <ac:chgData name="Andrea Cioli" userId="415430a0-fec7-4c61-8338-9296ff132151" providerId="ADAL" clId="{AE2B2DBC-BA18-41C1-B323-43D4851B2EF3}" dt="2024-10-17T10:29:51.140" v="12565" actId="255"/>
          <ac:spMkLst>
            <pc:docMk/>
            <pc:sldMk cId="3117040728" sldId="442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30:00.404" v="12566" actId="255"/>
        <pc:sldMkLst>
          <pc:docMk/>
          <pc:sldMk cId="4163028893" sldId="443"/>
        </pc:sldMkLst>
        <pc:spChg chg="mod">
          <ac:chgData name="Andrea Cioli" userId="415430a0-fec7-4c61-8338-9296ff132151" providerId="ADAL" clId="{AE2B2DBC-BA18-41C1-B323-43D4851B2EF3}" dt="2024-10-17T10:30:00.404" v="12566" actId="255"/>
          <ac:spMkLst>
            <pc:docMk/>
            <pc:sldMk cId="4163028893" sldId="443"/>
            <ac:spMk id="29" creationId="{CCBB2BCE-06B4-BB1F-D5A8-81EE570117C9}"/>
          </ac:spMkLst>
        </pc:spChg>
      </pc:sldChg>
      <pc:sldChg chg="modSp mod">
        <pc:chgData name="Andrea Cioli" userId="415430a0-fec7-4c61-8338-9296ff132151" providerId="ADAL" clId="{AE2B2DBC-BA18-41C1-B323-43D4851B2EF3}" dt="2024-10-17T10:30:06.359" v="12567" actId="255"/>
        <pc:sldMkLst>
          <pc:docMk/>
          <pc:sldMk cId="621233477" sldId="444"/>
        </pc:sldMkLst>
        <pc:spChg chg="mod">
          <ac:chgData name="Andrea Cioli" userId="415430a0-fec7-4c61-8338-9296ff132151" providerId="ADAL" clId="{AE2B2DBC-BA18-41C1-B323-43D4851B2EF3}" dt="2024-10-17T10:30:06.359" v="12567" actId="255"/>
          <ac:spMkLst>
            <pc:docMk/>
            <pc:sldMk cId="621233477" sldId="444"/>
            <ac:spMk id="29" creationId="{CCBB2BCE-06B4-BB1F-D5A8-81EE570117C9}"/>
          </ac:spMkLst>
        </pc:spChg>
      </pc:sldChg>
      <pc:sldChg chg="addSp delSp modSp new mod ord">
        <pc:chgData name="Andrea Cioli" userId="415430a0-fec7-4c61-8338-9296ff132151" providerId="ADAL" clId="{AE2B2DBC-BA18-41C1-B323-43D4851B2EF3}" dt="2024-10-18T10:21:10.359" v="15702" actId="14100"/>
        <pc:sldMkLst>
          <pc:docMk/>
          <pc:sldMk cId="2992852141" sldId="445"/>
        </pc:sldMkLst>
        <pc:spChg chg="add mod ord">
          <ac:chgData name="Andrea Cioli" userId="415430a0-fec7-4c61-8338-9296ff132151" providerId="ADAL" clId="{AE2B2DBC-BA18-41C1-B323-43D4851B2EF3}" dt="2024-10-17T17:02:54.002" v="15226" actId="14100"/>
          <ac:spMkLst>
            <pc:docMk/>
            <pc:sldMk cId="2992852141" sldId="445"/>
            <ac:spMk id="3" creationId="{18C600D5-C51E-9D20-AD94-B276F561FE13}"/>
          </ac:spMkLst>
        </pc:spChg>
        <pc:spChg chg="add mod">
          <ac:chgData name="Andrea Cioli" userId="415430a0-fec7-4c61-8338-9296ff132151" providerId="ADAL" clId="{AE2B2DBC-BA18-41C1-B323-43D4851B2EF3}" dt="2024-10-18T10:21:10.359" v="15702" actId="14100"/>
          <ac:spMkLst>
            <pc:docMk/>
            <pc:sldMk cId="2992852141" sldId="445"/>
            <ac:spMk id="5" creationId="{F3A3456C-9C57-0AE5-3ABC-A2A71712CD8D}"/>
          </ac:spMkLst>
        </pc:spChg>
        <pc:spChg chg="del mod">
          <ac:chgData name="Andrea Cioli" userId="415430a0-fec7-4c61-8338-9296ff132151" providerId="ADAL" clId="{AE2B2DBC-BA18-41C1-B323-43D4851B2EF3}" dt="2024-10-14T13:10:06.517" v="5802" actId="478"/>
          <ac:spMkLst>
            <pc:docMk/>
            <pc:sldMk cId="2992852141" sldId="445"/>
            <ac:spMk id="8" creationId="{542CD522-0582-05EE-7090-241ADC662608}"/>
          </ac:spMkLst>
        </pc:spChg>
        <pc:spChg chg="del mod">
          <ac:chgData name="Andrea Cioli" userId="415430a0-fec7-4c61-8338-9296ff132151" providerId="ADAL" clId="{AE2B2DBC-BA18-41C1-B323-43D4851B2EF3}" dt="2024-10-14T13:09:02.215" v="5796" actId="478"/>
          <ac:spMkLst>
            <pc:docMk/>
            <pc:sldMk cId="2992852141" sldId="445"/>
            <ac:spMk id="13" creationId="{6647CA67-C3B5-CD51-C4BA-2897F7750F8B}"/>
          </ac:spMkLst>
        </pc:spChg>
        <pc:spChg chg="del mod">
          <ac:chgData name="Andrea Cioli" userId="415430a0-fec7-4c61-8338-9296ff132151" providerId="ADAL" clId="{AE2B2DBC-BA18-41C1-B323-43D4851B2EF3}" dt="2024-10-14T13:08:58.486" v="5795" actId="478"/>
          <ac:spMkLst>
            <pc:docMk/>
            <pc:sldMk cId="2992852141" sldId="445"/>
            <ac:spMk id="14" creationId="{B28E4E04-B467-C976-DBE5-BE7FFE048F85}"/>
          </ac:spMkLst>
        </pc:spChg>
        <pc:spChg chg="del mod">
          <ac:chgData name="Andrea Cioli" userId="415430a0-fec7-4c61-8338-9296ff132151" providerId="ADAL" clId="{AE2B2DBC-BA18-41C1-B323-43D4851B2EF3}" dt="2024-10-14T13:08:56.145" v="5794" actId="478"/>
          <ac:spMkLst>
            <pc:docMk/>
            <pc:sldMk cId="2992852141" sldId="445"/>
            <ac:spMk id="15" creationId="{A8F3847D-F6BB-C47D-51A4-1F7C9DA8D9C2}"/>
          </ac:spMkLst>
        </pc:spChg>
        <pc:spChg chg="del mod">
          <ac:chgData name="Andrea Cioli" userId="415430a0-fec7-4c61-8338-9296ff132151" providerId="ADAL" clId="{AE2B2DBC-BA18-41C1-B323-43D4851B2EF3}" dt="2024-10-14T13:08:49.564" v="5792" actId="478"/>
          <ac:spMkLst>
            <pc:docMk/>
            <pc:sldMk cId="2992852141" sldId="445"/>
            <ac:spMk id="16" creationId="{775F7A39-312B-9B07-59BA-4B447FECC202}"/>
          </ac:spMkLst>
        </pc:spChg>
        <pc:spChg chg="del mod">
          <ac:chgData name="Andrea Cioli" userId="415430a0-fec7-4c61-8338-9296ff132151" providerId="ADAL" clId="{AE2B2DBC-BA18-41C1-B323-43D4851B2EF3}" dt="2024-10-14T13:08:52.094" v="5793" actId="478"/>
          <ac:spMkLst>
            <pc:docMk/>
            <pc:sldMk cId="2992852141" sldId="445"/>
            <ac:spMk id="17" creationId="{3E7FAA64-2E59-DA92-F514-8FEC2A5975E7}"/>
          </ac:spMkLst>
        </pc:spChg>
        <pc:spChg chg="del mod">
          <ac:chgData name="Andrea Cioli" userId="415430a0-fec7-4c61-8338-9296ff132151" providerId="ADAL" clId="{AE2B2DBC-BA18-41C1-B323-43D4851B2EF3}" dt="2024-10-14T13:08:46.321" v="5791" actId="478"/>
          <ac:spMkLst>
            <pc:docMk/>
            <pc:sldMk cId="2992852141" sldId="445"/>
            <ac:spMk id="18" creationId="{2206392E-8256-63DB-DB48-7B027600CB46}"/>
          </ac:spMkLst>
        </pc:spChg>
        <pc:spChg chg="del mod">
          <ac:chgData name="Andrea Cioli" userId="415430a0-fec7-4c61-8338-9296ff132151" providerId="ADAL" clId="{AE2B2DBC-BA18-41C1-B323-43D4851B2EF3}" dt="2024-10-14T13:08:44.069" v="5790" actId="478"/>
          <ac:spMkLst>
            <pc:docMk/>
            <pc:sldMk cId="2992852141" sldId="445"/>
            <ac:spMk id="19" creationId="{8AF394DF-55CB-218B-CB54-97B4665CA57F}"/>
          </ac:spMkLst>
        </pc:spChg>
        <pc:spChg chg="add mod">
          <ac:chgData name="Andrea Cioli" userId="415430a0-fec7-4c61-8338-9296ff132151" providerId="ADAL" clId="{AE2B2DBC-BA18-41C1-B323-43D4851B2EF3}" dt="2024-10-14T13:32:29.122" v="5897" actId="20577"/>
          <ac:spMkLst>
            <pc:docMk/>
            <pc:sldMk cId="2992852141" sldId="445"/>
            <ac:spMk id="20" creationId="{3823104E-5351-8CCA-5F36-471C4BD91AB2}"/>
          </ac:spMkLst>
        </pc:spChg>
        <pc:spChg chg="mod or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1" creationId="{CBE6E350-2438-B126-3EA8-4E9616A2105F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2" creationId="{C14748D2-243B-6264-D27A-81955E58ABBF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3" creationId="{02C98B56-1C8C-D809-8055-225EABF0DFF5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4" creationId="{1DE57EEF-F76A-F6D2-C8B1-1B112F200875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5" creationId="{51693C41-F453-FFDD-E3F1-5E0898453F3C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6" creationId="{EEC23D3C-63F8-801F-F18D-0FF0F45AE3FB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7" creationId="{C666814D-0648-72A5-E50F-9B5D330D8724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8" creationId="{D74465AC-1A36-66F6-5246-66A77A969C54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29" creationId="{9067627A-ADB5-2FB7-6B2E-77E9A19A15F3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30" creationId="{1309CB5C-C861-F939-579F-E867ADAE395B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31" creationId="{6B519B08-609C-8FB1-100B-4714798DFC77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35" creationId="{CE972DD8-C768-685D-54BC-15BE766F83B8}"/>
          </ac:spMkLst>
        </pc:spChg>
        <pc:spChg chg="mod topLvl">
          <ac:chgData name="Andrea Cioli" userId="415430a0-fec7-4c61-8338-9296ff132151" providerId="ADAL" clId="{AE2B2DBC-BA18-41C1-B323-43D4851B2EF3}" dt="2024-10-18T09:36:22.997" v="15680" actId="207"/>
          <ac:spMkLst>
            <pc:docMk/>
            <pc:sldMk cId="2992852141" sldId="445"/>
            <ac:spMk id="36" creationId="{E09BAA87-A20C-A11B-CB84-744DD964CA38}"/>
          </ac:spMkLst>
        </pc:spChg>
        <pc:spChg chg="mod topLvl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37" creationId="{86522F6F-6973-6A8F-C584-29CAD6F1EA87}"/>
          </ac:spMkLst>
        </pc:spChg>
        <pc:spChg chg="add mod">
          <ac:chgData name="Andrea Cioli" userId="415430a0-fec7-4c61-8338-9296ff132151" providerId="ADAL" clId="{AE2B2DBC-BA18-41C1-B323-43D4851B2EF3}" dt="2024-10-17T16:56:13.324" v="15177" actId="1076"/>
          <ac:spMkLst>
            <pc:docMk/>
            <pc:sldMk cId="2992852141" sldId="445"/>
            <ac:spMk id="50" creationId="{FD302C70-A441-277A-82A7-5B5AA89A70B0}"/>
          </ac:spMkLst>
        </pc:spChg>
        <pc:spChg chg="mod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52" creationId="{2B859FA8-F79F-FD31-C648-CC1E8D90A5AB}"/>
          </ac:spMkLst>
        </pc:spChg>
        <pc:spChg chg="mod">
          <ac:chgData name="Andrea Cioli" userId="415430a0-fec7-4c61-8338-9296ff132151" providerId="ADAL" clId="{AE2B2DBC-BA18-41C1-B323-43D4851B2EF3}" dt="2024-10-17T16:39:30.225" v="14902" actId="12788"/>
          <ac:spMkLst>
            <pc:docMk/>
            <pc:sldMk cId="2992852141" sldId="445"/>
            <ac:spMk id="53" creationId="{B4AC70CD-1E19-C137-B634-B32AB3B41570}"/>
          </ac:spMkLst>
        </pc:spChg>
        <pc:spChg chg="add del mod ord">
          <ac:chgData name="Andrea Cioli" userId="415430a0-fec7-4c61-8338-9296ff132151" providerId="ADAL" clId="{AE2B2DBC-BA18-41C1-B323-43D4851B2EF3}" dt="2024-10-17T16:38:57.422" v="14883" actId="478"/>
          <ac:spMkLst>
            <pc:docMk/>
            <pc:sldMk cId="2992852141" sldId="445"/>
            <ac:spMk id="54" creationId="{E5968416-A2E8-4C3B-1930-78CF3965F570}"/>
          </ac:spMkLst>
        </pc:spChg>
        <pc:grpChg chg="add del mod">
          <ac:chgData name="Andrea Cioli" userId="415430a0-fec7-4c61-8338-9296ff132151" providerId="ADAL" clId="{AE2B2DBC-BA18-41C1-B323-43D4851B2EF3}" dt="2024-10-14T13:10:15.574" v="5805" actId="165"/>
          <ac:grpSpMkLst>
            <pc:docMk/>
            <pc:sldMk cId="2992852141" sldId="445"/>
            <ac:grpSpMk id="5" creationId="{9A576BED-893F-3A5F-1935-EDE04CFC834B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9" creationId="{9A15EBD2-A51F-2511-5F7A-D88D7CD7B457}"/>
          </ac:grpSpMkLst>
        </pc:grpChg>
        <pc:grpChg chg="del mod">
          <ac:chgData name="Andrea Cioli" userId="415430a0-fec7-4c61-8338-9296ff132151" providerId="ADAL" clId="{AE2B2DBC-BA18-41C1-B323-43D4851B2EF3}" dt="2024-10-14T13:08:44.069" v="5790" actId="478"/>
          <ac:grpSpMkLst>
            <pc:docMk/>
            <pc:sldMk cId="2992852141" sldId="445"/>
            <ac:grpSpMk id="10" creationId="{0758E795-8AD8-3737-A2AB-FDDA34D635E1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0" creationId="{348F5167-5B18-2D63-F4D3-59B5DE82D841}"/>
          </ac:grpSpMkLst>
        </pc:grpChg>
        <pc:grpChg chg="del mod">
          <ac:chgData name="Andrea Cioli" userId="415430a0-fec7-4c61-8338-9296ff132151" providerId="ADAL" clId="{AE2B2DBC-BA18-41C1-B323-43D4851B2EF3}" dt="2024-10-14T13:08:49.564" v="5792" actId="478"/>
          <ac:grpSpMkLst>
            <pc:docMk/>
            <pc:sldMk cId="2992852141" sldId="445"/>
            <ac:grpSpMk id="11" creationId="{8156A103-295B-6A5F-9FDE-7A0E7FC07026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1" creationId="{D35E9C8E-875D-8016-5D72-F454AE8E58F7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2" creationId="{AA09A401-3475-E191-C9D1-086FF5499A4E}"/>
          </ac:grpSpMkLst>
        </pc:grpChg>
        <pc:grpChg chg="del mod">
          <ac:chgData name="Andrea Cioli" userId="415430a0-fec7-4c61-8338-9296ff132151" providerId="ADAL" clId="{AE2B2DBC-BA18-41C1-B323-43D4851B2EF3}" dt="2024-10-14T13:08:56.145" v="5794" actId="478"/>
          <ac:grpSpMkLst>
            <pc:docMk/>
            <pc:sldMk cId="2992852141" sldId="445"/>
            <ac:grpSpMk id="12" creationId="{C50413AF-AA65-B0FB-7946-7D3FCC45A23C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3" creationId="{2F376E31-CDE0-07E1-A299-38C04BEEBADE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4" creationId="{17B658C5-132B-C150-6D5E-3B42703A7EF0}"/>
          </ac:grpSpMkLst>
        </pc:grpChg>
        <pc:grpChg chg="add del mod">
          <ac:chgData name="Andrea Cioli" userId="415430a0-fec7-4c61-8338-9296ff132151" providerId="ADAL" clId="{AE2B2DBC-BA18-41C1-B323-43D4851B2EF3}" dt="2024-10-17T16:23:49.188" v="14739" actId="165"/>
          <ac:grpSpMkLst>
            <pc:docMk/>
            <pc:sldMk cId="2992852141" sldId="445"/>
            <ac:grpSpMk id="15" creationId="{ED99ABD0-FCC7-6077-09E1-A2E316AAD63E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16" creationId="{44469394-91E0-2667-308C-40B6E17D121C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17" creationId="{A2E7E237-0213-BFFB-17BD-D9580A5E0240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18" creationId="{02F1D477-5A1A-8690-FB55-2AE96D660438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19" creationId="{1E454C36-72AF-20F6-E431-B3031E1696DC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32" creationId="{F728C521-F80F-CF0E-514A-B4385FE7A6C4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33" creationId="{C230FF04-4F1A-CA39-D636-1B6269414EBD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34" creationId="{8D7A0674-C495-AD43-6BA7-02344B921505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38" creationId="{27D6A034-5A85-E6F6-CCB9-DD40F1312752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39" creationId="{FE31FC77-AE1F-B794-2ED6-0EE41F7A6C9D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40" creationId="{77FAD949-0F73-09B9-F177-0017308EBD8A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41" creationId="{B736A043-3460-4D98-0842-8C5BCEBFFD72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42" creationId="{7B43F067-A2BE-B67A-346B-09870067F39F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43" creationId="{6AEF122C-F8CB-E332-3285-707A413CD321}"/>
          </ac:grpSpMkLst>
        </pc:grpChg>
        <pc:grpChg chg="add mod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44" creationId="{2E7EC5F9-A867-669F-AB34-13CD357F4E90}"/>
          </ac:grpSpMkLst>
        </pc:grpChg>
        <pc:grpChg chg="mod topLvl">
          <ac:chgData name="Andrea Cioli" userId="415430a0-fec7-4c61-8338-9296ff132151" providerId="ADAL" clId="{AE2B2DBC-BA18-41C1-B323-43D4851B2EF3}" dt="2024-10-17T16:39:30.225" v="14902" actId="12788"/>
          <ac:grpSpMkLst>
            <pc:docMk/>
            <pc:sldMk cId="2992852141" sldId="445"/>
            <ac:grpSpMk id="51" creationId="{93F1E206-9454-3A61-7099-75C167815D98}"/>
          </ac:grpSpMkLst>
        </pc:grpChg>
        <pc:graphicFrameChg chg="del mod topLvl">
          <ac:chgData name="Andrea Cioli" userId="415430a0-fec7-4c61-8338-9296ff132151" providerId="ADAL" clId="{AE2B2DBC-BA18-41C1-B323-43D4851B2EF3}" dt="2024-10-17T16:28:57.746" v="14778" actId="478"/>
          <ac:graphicFrameMkLst>
            <pc:docMk/>
            <pc:sldMk cId="2992852141" sldId="445"/>
            <ac:graphicFrameMk id="6" creationId="{BCE5CEC9-C65E-99A5-CCDE-C0ACA472694B}"/>
          </ac:graphicFrameMkLst>
        </pc:graphicFrameChg>
        <pc:graphicFrameChg chg="mod topLvl">
          <ac:chgData name="Andrea Cioli" userId="415430a0-fec7-4c61-8338-9296ff132151" providerId="ADAL" clId="{AE2B2DBC-BA18-41C1-B323-43D4851B2EF3}" dt="2024-10-17T16:55:20.402" v="15164" actId="167"/>
          <ac:graphicFrameMkLst>
            <pc:docMk/>
            <pc:sldMk cId="2992852141" sldId="445"/>
            <ac:graphicFrameMk id="7" creationId="{B782C89B-4869-BE97-DBC2-4DDA85BA03C8}"/>
          </ac:graphicFrameMkLst>
        </pc:graphicFrameChg>
        <pc:graphicFrameChg chg="add mod">
          <ac:chgData name="Andrea Cioli" userId="415430a0-fec7-4c61-8338-9296ff132151" providerId="ADAL" clId="{AE2B2DBC-BA18-41C1-B323-43D4851B2EF3}" dt="2024-10-17T16:06:20.470" v="14552" actId="571"/>
          <ac:graphicFrameMkLst>
            <pc:docMk/>
            <pc:sldMk cId="2992852141" sldId="445"/>
            <ac:graphicFrameMk id="8" creationId="{B246D426-9399-B150-5401-35841D193FF1}"/>
          </ac:graphicFrameMkLst>
        </pc:graphicFrame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4" creationId="{C063B520-F64F-7B38-C9DC-82492C86005D}"/>
          </ac:picMkLst>
        </pc:picChg>
        <pc:picChg chg="del mod">
          <ac:chgData name="Andrea Cioli" userId="415430a0-fec7-4c61-8338-9296ff132151" providerId="ADAL" clId="{AE2B2DBC-BA18-41C1-B323-43D4851B2EF3}" dt="2024-10-14T13:09:10.393" v="5799" actId="478"/>
          <ac:picMkLst>
            <pc:docMk/>
            <pc:sldMk cId="2992852141" sldId="445"/>
            <ac:picMk id="9" creationId="{B9032C0F-33A0-15B1-0AA0-FFBAF05E6000}"/>
          </ac:picMkLst>
        </pc:pic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45" creationId="{3755B6CB-E7D0-C030-CDFD-C4BCF8A30696}"/>
          </ac:picMkLst>
        </pc:pic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46" creationId="{A5805547-2F14-A1C6-D884-1A7764083387}"/>
          </ac:picMkLst>
        </pc:picChg>
        <pc:picChg chg="add del mod">
          <ac:chgData name="Andrea Cioli" userId="415430a0-fec7-4c61-8338-9296ff132151" providerId="ADAL" clId="{AE2B2DBC-BA18-41C1-B323-43D4851B2EF3}" dt="2024-10-17T16:31:02.390" v="14797" actId="478"/>
          <ac:picMkLst>
            <pc:docMk/>
            <pc:sldMk cId="2992852141" sldId="445"/>
            <ac:picMk id="47" creationId="{57B72AA0-0F71-4F52-DFA4-C64A9E019AF7}"/>
          </ac:picMkLst>
        </pc:picChg>
        <pc:picChg chg="add del mod">
          <ac:chgData name="Andrea Cioli" userId="415430a0-fec7-4c61-8338-9296ff132151" providerId="ADAL" clId="{AE2B2DBC-BA18-41C1-B323-43D4851B2EF3}" dt="2024-10-17T16:37:39.452" v="14861" actId="478"/>
          <ac:picMkLst>
            <pc:docMk/>
            <pc:sldMk cId="2992852141" sldId="445"/>
            <ac:picMk id="48" creationId="{A23D4100-F33A-564E-C9EB-E6F3B8962B98}"/>
          </ac:picMkLst>
        </pc:pic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49" creationId="{F4726225-BBF6-6014-1FD6-6C7E274AF43D}"/>
          </ac:picMkLst>
        </pc:pic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55" creationId="{DB362640-EF32-C03B-046C-340ACC26B6B2}"/>
          </ac:picMkLst>
        </pc:picChg>
        <pc:picChg chg="mod topLvl">
          <ac:chgData name="Andrea Cioli" userId="415430a0-fec7-4c61-8338-9296ff132151" providerId="ADAL" clId="{AE2B2DBC-BA18-41C1-B323-43D4851B2EF3}" dt="2024-10-17T16:39:30.225" v="14902" actId="12788"/>
          <ac:picMkLst>
            <pc:docMk/>
            <pc:sldMk cId="2992852141" sldId="445"/>
            <ac:picMk id="56" creationId="{C7354193-F510-C299-AF37-9A8893521790}"/>
          </ac:picMkLst>
        </pc:picChg>
        <pc:picChg chg="add del mod modCrop">
          <ac:chgData name="Andrea Cioli" userId="415430a0-fec7-4c61-8338-9296ff132151" providerId="ADAL" clId="{AE2B2DBC-BA18-41C1-B323-43D4851B2EF3}" dt="2024-10-17T16:44:00.523" v="14916" actId="478"/>
          <ac:picMkLst>
            <pc:docMk/>
            <pc:sldMk cId="2992852141" sldId="445"/>
            <ac:picMk id="57" creationId="{9550FC89-DD7B-3611-321E-B66D610AFE44}"/>
          </ac:picMkLst>
        </pc:picChg>
        <pc:picChg chg="add mod">
          <ac:chgData name="Andrea Cioli" userId="415430a0-fec7-4c61-8338-9296ff132151" providerId="ADAL" clId="{AE2B2DBC-BA18-41C1-B323-43D4851B2EF3}" dt="2024-10-17T16:55:38.977" v="15172" actId="1036"/>
          <ac:picMkLst>
            <pc:docMk/>
            <pc:sldMk cId="2992852141" sldId="445"/>
            <ac:picMk id="58" creationId="{067F381A-697B-9919-0D26-60C01FF4FBE6}"/>
          </ac:picMkLst>
        </pc:picChg>
      </pc:sldChg>
      <pc:sldChg chg="add del">
        <pc:chgData name="Andrea Cioli" userId="415430a0-fec7-4c61-8338-9296ff132151" providerId="ADAL" clId="{AE2B2DBC-BA18-41C1-B323-43D4851B2EF3}" dt="2024-10-17T17:03:12.254" v="15227" actId="47"/>
        <pc:sldMkLst>
          <pc:docMk/>
          <pc:sldMk cId="1585854414" sldId="937"/>
        </pc:sldMkLst>
      </pc:sldChg>
      <pc:sldChg chg="addSp delSp modSp new del mod ord">
        <pc:chgData name="Andrea Cioli" userId="415430a0-fec7-4c61-8338-9296ff132151" providerId="ADAL" clId="{AE2B2DBC-BA18-41C1-B323-43D4851B2EF3}" dt="2024-10-17T12:38:00.273" v="12900" actId="47"/>
        <pc:sldMkLst>
          <pc:docMk/>
          <pc:sldMk cId="3402569269" sldId="938"/>
        </pc:sldMkLst>
        <pc:spChg chg="add mod">
          <ac:chgData name="Andrea Cioli" userId="415430a0-fec7-4c61-8338-9296ff132151" providerId="ADAL" clId="{AE2B2DBC-BA18-41C1-B323-43D4851B2EF3}" dt="2024-10-14T15:03:35.226" v="6666" actId="20577"/>
          <ac:spMkLst>
            <pc:docMk/>
            <pc:sldMk cId="3402569269" sldId="938"/>
            <ac:spMk id="3" creationId="{6C706E05-97EA-9503-1976-7FF11A74C060}"/>
          </ac:spMkLst>
        </pc:spChg>
        <pc:spChg chg="add mod ord">
          <ac:chgData name="Andrea Cioli" userId="415430a0-fec7-4c61-8338-9296ff132151" providerId="ADAL" clId="{AE2B2DBC-BA18-41C1-B323-43D4851B2EF3}" dt="2024-10-14T14:20:29.392" v="6324" actId="164"/>
          <ac:spMkLst>
            <pc:docMk/>
            <pc:sldMk cId="3402569269" sldId="938"/>
            <ac:spMk id="4" creationId="{0B1D3A8C-30B0-6636-CB49-7C22BAA91F6B}"/>
          </ac:spMkLst>
        </pc:spChg>
        <pc:spChg chg="add del mod">
          <ac:chgData name="Andrea Cioli" userId="415430a0-fec7-4c61-8338-9296ff132151" providerId="ADAL" clId="{AE2B2DBC-BA18-41C1-B323-43D4851B2EF3}" dt="2024-10-14T13:58:22.490" v="6199" actId="478"/>
          <ac:spMkLst>
            <pc:docMk/>
            <pc:sldMk cId="3402569269" sldId="938"/>
            <ac:spMk id="5" creationId="{4D7C9196-B2B6-9E80-FFD8-B2807114AFF3}"/>
          </ac:spMkLst>
        </pc:spChg>
        <pc:spChg chg="add del mod">
          <ac:chgData name="Andrea Cioli" userId="415430a0-fec7-4c61-8338-9296ff132151" providerId="ADAL" clId="{AE2B2DBC-BA18-41C1-B323-43D4851B2EF3}" dt="2024-10-14T13:58:22.490" v="6199" actId="478"/>
          <ac:spMkLst>
            <pc:docMk/>
            <pc:sldMk cId="3402569269" sldId="938"/>
            <ac:spMk id="6" creationId="{7558FC68-838C-3FB8-4697-CF9C49368DB4}"/>
          </ac:spMkLst>
        </pc:spChg>
        <pc:spChg chg="add mod ord">
          <ac:chgData name="Andrea Cioli" userId="415430a0-fec7-4c61-8338-9296ff132151" providerId="ADAL" clId="{AE2B2DBC-BA18-41C1-B323-43D4851B2EF3}" dt="2024-10-14T14:41:21.969" v="6658" actId="14100"/>
          <ac:spMkLst>
            <pc:docMk/>
            <pc:sldMk cId="3402569269" sldId="938"/>
            <ac:spMk id="7" creationId="{A25DF6D1-3FA7-D28C-71A6-6D4CD2F551C7}"/>
          </ac:spMkLst>
        </pc:spChg>
        <pc:spChg chg="add del mod">
          <ac:chgData name="Andrea Cioli" userId="415430a0-fec7-4c61-8338-9296ff132151" providerId="ADAL" clId="{AE2B2DBC-BA18-41C1-B323-43D4851B2EF3}" dt="2024-10-14T13:53:53.776" v="6098" actId="478"/>
          <ac:spMkLst>
            <pc:docMk/>
            <pc:sldMk cId="3402569269" sldId="938"/>
            <ac:spMk id="10" creationId="{9BD5659B-8CC4-875B-F8D1-D6346E47485E}"/>
          </ac:spMkLst>
        </pc:spChg>
        <pc:spChg chg="add mod">
          <ac:chgData name="Andrea Cioli" userId="415430a0-fec7-4c61-8338-9296ff132151" providerId="ADAL" clId="{AE2B2DBC-BA18-41C1-B323-43D4851B2EF3}" dt="2024-10-14T14:21:01.318" v="6328" actId="14861"/>
          <ac:spMkLst>
            <pc:docMk/>
            <pc:sldMk cId="3402569269" sldId="938"/>
            <ac:spMk id="11" creationId="{BE76CD61-7470-58DF-AD3C-DD6E4E64327E}"/>
          </ac:spMkLst>
        </pc:spChg>
        <pc:spChg chg="add mod">
          <ac:chgData name="Andrea Cioli" userId="415430a0-fec7-4c61-8338-9296ff132151" providerId="ADAL" clId="{AE2B2DBC-BA18-41C1-B323-43D4851B2EF3}" dt="2024-10-14T13:56:59.772" v="6181" actId="571"/>
          <ac:spMkLst>
            <pc:docMk/>
            <pc:sldMk cId="3402569269" sldId="938"/>
            <ac:spMk id="12" creationId="{17FA5A7D-758D-B803-CC0E-1EF23C168AFA}"/>
          </ac:spMkLst>
        </pc:spChg>
        <pc:spChg chg="add mod ord">
          <ac:chgData name="Andrea Cioli" userId="415430a0-fec7-4c61-8338-9296ff132151" providerId="ADAL" clId="{AE2B2DBC-BA18-41C1-B323-43D4851B2EF3}" dt="2024-10-14T14:20:29.392" v="6324" actId="164"/>
          <ac:spMkLst>
            <pc:docMk/>
            <pc:sldMk cId="3402569269" sldId="938"/>
            <ac:spMk id="13" creationId="{5F15F614-7392-EE24-2FF6-60B07F977E72}"/>
          </ac:spMkLst>
        </pc:spChg>
        <pc:spChg chg="add mod">
          <ac:chgData name="Andrea Cioli" userId="415430a0-fec7-4c61-8338-9296ff132151" providerId="ADAL" clId="{AE2B2DBC-BA18-41C1-B323-43D4851B2EF3}" dt="2024-10-14T14:20:23.619" v="6323" actId="164"/>
          <ac:spMkLst>
            <pc:docMk/>
            <pc:sldMk cId="3402569269" sldId="938"/>
            <ac:spMk id="14" creationId="{3C92DECA-4ED8-3AB9-AD4E-3C778267069D}"/>
          </ac:spMkLst>
        </pc:spChg>
        <pc:spChg chg="add mod">
          <ac:chgData name="Andrea Cioli" userId="415430a0-fec7-4c61-8338-9296ff132151" providerId="ADAL" clId="{AE2B2DBC-BA18-41C1-B323-43D4851B2EF3}" dt="2024-10-14T14:20:23.619" v="6323" actId="164"/>
          <ac:spMkLst>
            <pc:docMk/>
            <pc:sldMk cId="3402569269" sldId="938"/>
            <ac:spMk id="15" creationId="{9CFDCC2B-1E83-E33D-31D2-ABB3A33ADC83}"/>
          </ac:spMkLst>
        </pc:spChg>
        <pc:spChg chg="add mod">
          <ac:chgData name="Andrea Cioli" userId="415430a0-fec7-4c61-8338-9296ff132151" providerId="ADAL" clId="{AE2B2DBC-BA18-41C1-B323-43D4851B2EF3}" dt="2024-10-14T14:21:05.393" v="6329" actId="14861"/>
          <ac:spMkLst>
            <pc:docMk/>
            <pc:sldMk cId="3402569269" sldId="938"/>
            <ac:spMk id="17" creationId="{0CEA8E75-0278-E47C-5781-939093C67C47}"/>
          </ac:spMkLst>
        </pc:spChg>
        <pc:spChg chg="add mod">
          <ac:chgData name="Andrea Cioli" userId="415430a0-fec7-4c61-8338-9296ff132151" providerId="ADAL" clId="{AE2B2DBC-BA18-41C1-B323-43D4851B2EF3}" dt="2024-10-14T14:20:19.974" v="6322" actId="164"/>
          <ac:spMkLst>
            <pc:docMk/>
            <pc:sldMk cId="3402569269" sldId="938"/>
            <ac:spMk id="18" creationId="{64C36FC6-A512-D862-0FE2-9AE1D7242990}"/>
          </ac:spMkLst>
        </pc:spChg>
        <pc:spChg chg="add mod">
          <ac:chgData name="Andrea Cioli" userId="415430a0-fec7-4c61-8338-9296ff132151" providerId="ADAL" clId="{AE2B2DBC-BA18-41C1-B323-43D4851B2EF3}" dt="2024-10-14T14:20:19.974" v="6322" actId="164"/>
          <ac:spMkLst>
            <pc:docMk/>
            <pc:sldMk cId="3402569269" sldId="938"/>
            <ac:spMk id="19" creationId="{D00BB9C2-D637-3B65-BE9C-B8266C7B01C6}"/>
          </ac:spMkLst>
        </pc:spChg>
        <pc:spChg chg="add mod">
          <ac:chgData name="Andrea Cioli" userId="415430a0-fec7-4c61-8338-9296ff132151" providerId="ADAL" clId="{AE2B2DBC-BA18-41C1-B323-43D4851B2EF3}" dt="2024-10-14T14:21:09.238" v="6330" actId="14861"/>
          <ac:spMkLst>
            <pc:docMk/>
            <pc:sldMk cId="3402569269" sldId="938"/>
            <ac:spMk id="21" creationId="{B9477AAD-0658-55FC-D346-FEF8A765503E}"/>
          </ac:spMkLst>
        </pc:spChg>
        <pc:spChg chg="add mod">
          <ac:chgData name="Andrea Cioli" userId="415430a0-fec7-4c61-8338-9296ff132151" providerId="ADAL" clId="{AE2B2DBC-BA18-41C1-B323-43D4851B2EF3}" dt="2024-10-14T14:41:26.556" v="6659" actId="1076"/>
          <ac:spMkLst>
            <pc:docMk/>
            <pc:sldMk cId="3402569269" sldId="938"/>
            <ac:spMk id="31" creationId="{C8E25CA4-D278-72F0-86A6-7913A650A8A0}"/>
          </ac:spMkLst>
        </pc:spChg>
        <pc:spChg chg="add mod">
          <ac:chgData name="Andrea Cioli" userId="415430a0-fec7-4c61-8338-9296ff132151" providerId="ADAL" clId="{AE2B2DBC-BA18-41C1-B323-43D4851B2EF3}" dt="2024-10-14T14:28:36.065" v="6502" actId="20577"/>
          <ac:spMkLst>
            <pc:docMk/>
            <pc:sldMk cId="3402569269" sldId="938"/>
            <ac:spMk id="32" creationId="{B7E6FCFF-DD92-F23B-F5BB-B915EA7D131E}"/>
          </ac:spMkLst>
        </pc:spChg>
        <pc:spChg chg="add mod">
          <ac:chgData name="Andrea Cioli" userId="415430a0-fec7-4c61-8338-9296ff132151" providerId="ADAL" clId="{AE2B2DBC-BA18-41C1-B323-43D4851B2EF3}" dt="2024-10-14T14:41:42.027" v="6661" actId="1076"/>
          <ac:spMkLst>
            <pc:docMk/>
            <pc:sldMk cId="3402569269" sldId="938"/>
            <ac:spMk id="33" creationId="{3D5CFC8B-F9D5-9D87-C561-7FE06C8D0E78}"/>
          </ac:spMkLst>
        </pc:spChg>
        <pc:spChg chg="add mod">
          <ac:chgData name="Andrea Cioli" userId="415430a0-fec7-4c61-8338-9296ff132151" providerId="ADAL" clId="{AE2B2DBC-BA18-41C1-B323-43D4851B2EF3}" dt="2024-10-14T14:42:14" v="6663" actId="208"/>
          <ac:spMkLst>
            <pc:docMk/>
            <pc:sldMk cId="3402569269" sldId="938"/>
            <ac:spMk id="38" creationId="{8CEC7DBB-490F-2053-2FAD-57DB4C045A77}"/>
          </ac:spMkLst>
        </pc:spChg>
        <pc:grpChg chg="add mod">
          <ac:chgData name="Andrea Cioli" userId="415430a0-fec7-4c61-8338-9296ff132151" providerId="ADAL" clId="{AE2B2DBC-BA18-41C1-B323-43D4851B2EF3}" dt="2024-10-14T14:41:36.082" v="6660" actId="1076"/>
          <ac:grpSpMkLst>
            <pc:docMk/>
            <pc:sldMk cId="3402569269" sldId="938"/>
            <ac:grpSpMk id="28" creationId="{18DDD89A-1942-AC91-134C-3FCD9E46D091}"/>
          </ac:grpSpMkLst>
        </pc:grpChg>
        <pc:grpChg chg="add mod">
          <ac:chgData name="Andrea Cioli" userId="415430a0-fec7-4c61-8338-9296ff132151" providerId="ADAL" clId="{AE2B2DBC-BA18-41C1-B323-43D4851B2EF3}" dt="2024-10-14T14:41:36.082" v="6660" actId="1076"/>
          <ac:grpSpMkLst>
            <pc:docMk/>
            <pc:sldMk cId="3402569269" sldId="938"/>
            <ac:grpSpMk id="29" creationId="{29DAD958-6D4A-FC00-A828-7548D0232C95}"/>
          </ac:grpSpMkLst>
        </pc:grpChg>
        <pc:grpChg chg="add mod">
          <ac:chgData name="Andrea Cioli" userId="415430a0-fec7-4c61-8338-9296ff132151" providerId="ADAL" clId="{AE2B2DBC-BA18-41C1-B323-43D4851B2EF3}" dt="2024-10-14T14:41:36.082" v="6660" actId="1076"/>
          <ac:grpSpMkLst>
            <pc:docMk/>
            <pc:sldMk cId="3402569269" sldId="938"/>
            <ac:grpSpMk id="30" creationId="{ABA4D36A-097C-A0D3-D07E-67EEB7BB102C}"/>
          </ac:grpSpMkLst>
        </pc:grpChg>
        <pc:grpChg chg="add mod">
          <ac:chgData name="Andrea Cioli" userId="415430a0-fec7-4c61-8338-9296ff132151" providerId="ADAL" clId="{AE2B2DBC-BA18-41C1-B323-43D4851B2EF3}" dt="2024-10-14T14:41:47.434" v="6662" actId="1076"/>
          <ac:grpSpMkLst>
            <pc:docMk/>
            <pc:sldMk cId="3402569269" sldId="938"/>
            <ac:grpSpMk id="39" creationId="{21F8DD81-1FE4-BB7C-3D8D-F032D0BC589C}"/>
          </ac:grpSpMkLst>
        </pc:grpChg>
        <pc:picChg chg="add mod">
          <ac:chgData name="Andrea Cioli" userId="415430a0-fec7-4c61-8338-9296ff132151" providerId="ADAL" clId="{AE2B2DBC-BA18-41C1-B323-43D4851B2EF3}" dt="2024-10-14T14:20:29.392" v="6324" actId="164"/>
          <ac:picMkLst>
            <pc:docMk/>
            <pc:sldMk cId="3402569269" sldId="938"/>
            <ac:picMk id="9" creationId="{156B4CE0-2B8C-B634-D0D7-B0311C48FD30}"/>
          </ac:picMkLst>
        </pc:picChg>
        <pc:picChg chg="add del mod">
          <ac:chgData name="Andrea Cioli" userId="415430a0-fec7-4c61-8338-9296ff132151" providerId="ADAL" clId="{AE2B2DBC-BA18-41C1-B323-43D4851B2EF3}" dt="2024-10-14T14:10:53.483" v="6246" actId="478"/>
          <ac:picMkLst>
            <pc:docMk/>
            <pc:sldMk cId="3402569269" sldId="938"/>
            <ac:picMk id="16" creationId="{DCB55683-256F-E90B-1D9F-7639EA2172FF}"/>
          </ac:picMkLst>
        </pc:picChg>
        <pc:picChg chg="add mod">
          <ac:chgData name="Andrea Cioli" userId="415430a0-fec7-4c61-8338-9296ff132151" providerId="ADAL" clId="{AE2B2DBC-BA18-41C1-B323-43D4851B2EF3}" dt="2024-10-14T14:09:28.742" v="6224" actId="1037"/>
          <ac:picMkLst>
            <pc:docMk/>
            <pc:sldMk cId="3402569269" sldId="938"/>
            <ac:picMk id="20" creationId="{9B230E9C-CD44-4648-53DC-952A6BEB6BBC}"/>
          </ac:picMkLst>
        </pc:picChg>
        <pc:picChg chg="add del mod">
          <ac:chgData name="Andrea Cioli" userId="415430a0-fec7-4c61-8338-9296ff132151" providerId="ADAL" clId="{AE2B2DBC-BA18-41C1-B323-43D4851B2EF3}" dt="2024-10-14T14:12:18.082" v="6253" actId="478"/>
          <ac:picMkLst>
            <pc:docMk/>
            <pc:sldMk cId="3402569269" sldId="938"/>
            <ac:picMk id="23" creationId="{35085DF4-0011-03C9-210C-56FEE9B58AFD}"/>
          </ac:picMkLst>
        </pc:picChg>
        <pc:picChg chg="add mod">
          <ac:chgData name="Andrea Cioli" userId="415430a0-fec7-4c61-8338-9296ff132151" providerId="ADAL" clId="{AE2B2DBC-BA18-41C1-B323-43D4851B2EF3}" dt="2024-10-14T14:20:23.619" v="6323" actId="164"/>
          <ac:picMkLst>
            <pc:docMk/>
            <pc:sldMk cId="3402569269" sldId="938"/>
            <ac:picMk id="25" creationId="{111FFE0E-6C7E-8CF3-20AF-1FAF4F150ACD}"/>
          </ac:picMkLst>
        </pc:picChg>
        <pc:picChg chg="add mod">
          <ac:chgData name="Andrea Cioli" userId="415430a0-fec7-4c61-8338-9296ff132151" providerId="ADAL" clId="{AE2B2DBC-BA18-41C1-B323-43D4851B2EF3}" dt="2024-10-14T14:20:19.974" v="6322" actId="164"/>
          <ac:picMkLst>
            <pc:docMk/>
            <pc:sldMk cId="3402569269" sldId="938"/>
            <ac:picMk id="27" creationId="{C837F79E-10AF-9B8F-B054-7F7CDB79B34F}"/>
          </ac:picMkLst>
        </pc:picChg>
        <pc:picChg chg="add del mod">
          <ac:chgData name="Andrea Cioli" userId="415430a0-fec7-4c61-8338-9296ff132151" providerId="ADAL" clId="{AE2B2DBC-BA18-41C1-B323-43D4851B2EF3}" dt="2024-10-14T14:38:17.026" v="6640" actId="478"/>
          <ac:picMkLst>
            <pc:docMk/>
            <pc:sldMk cId="3402569269" sldId="938"/>
            <ac:picMk id="35" creationId="{10811CB4-565D-0B4A-F882-1319BC17DAFF}"/>
          </ac:picMkLst>
        </pc:picChg>
        <pc:picChg chg="add mod ord">
          <ac:chgData name="Andrea Cioli" userId="415430a0-fec7-4c61-8338-9296ff132151" providerId="ADAL" clId="{AE2B2DBC-BA18-41C1-B323-43D4851B2EF3}" dt="2024-10-14T14:41:11.118" v="6656" actId="164"/>
          <ac:picMkLst>
            <pc:docMk/>
            <pc:sldMk cId="3402569269" sldId="938"/>
            <ac:picMk id="37" creationId="{24AD7A67-EFE9-87CD-F124-DF17988394A4}"/>
          </ac:picMkLst>
        </pc:picChg>
      </pc:sldChg>
      <pc:sldChg chg="addSp delSp modSp new mod">
        <pc:chgData name="Andrea Cioli" userId="415430a0-fec7-4c61-8338-9296ff132151" providerId="ADAL" clId="{AE2B2DBC-BA18-41C1-B323-43D4851B2EF3}" dt="2024-10-15T08:12:25.469" v="7570" actId="2711"/>
        <pc:sldMkLst>
          <pc:docMk/>
          <pc:sldMk cId="3514051710" sldId="940"/>
        </pc:sldMkLst>
        <pc:spChg chg="add mod ord">
          <ac:chgData name="Andrea Cioli" userId="415430a0-fec7-4c61-8338-9296ff132151" providerId="ADAL" clId="{AE2B2DBC-BA18-41C1-B323-43D4851B2EF3}" dt="2024-10-14T15:55:40.509" v="7414" actId="12789"/>
          <ac:spMkLst>
            <pc:docMk/>
            <pc:sldMk cId="3514051710" sldId="940"/>
            <ac:spMk id="3" creationId="{6D40D0AF-4580-261F-43BC-DA12E135FAA2}"/>
          </ac:spMkLst>
        </pc:spChg>
        <pc:spChg chg="add mod topLvl">
          <ac:chgData name="Andrea Cioli" userId="415430a0-fec7-4c61-8338-9296ff132151" providerId="ADAL" clId="{AE2B2DBC-BA18-41C1-B323-43D4851B2EF3}" dt="2024-10-14T15:55:40.509" v="7414" actId="12789"/>
          <ac:spMkLst>
            <pc:docMk/>
            <pc:sldMk cId="3514051710" sldId="940"/>
            <ac:spMk id="4" creationId="{9D82E07A-598A-B6BF-6E96-17159ABE0F4E}"/>
          </ac:spMkLst>
        </pc:spChg>
        <pc:spChg chg="mod topLvl">
          <ac:chgData name="Andrea Cioli" userId="415430a0-fec7-4c61-8338-9296ff132151" providerId="ADAL" clId="{AE2B2DBC-BA18-41C1-B323-43D4851B2EF3}" dt="2024-10-14T15:54:35.699" v="7369" actId="12789"/>
          <ac:spMkLst>
            <pc:docMk/>
            <pc:sldMk cId="3514051710" sldId="940"/>
            <ac:spMk id="6" creationId="{E8CCDE36-D635-EA83-09D6-A10861FE8EEE}"/>
          </ac:spMkLst>
        </pc:spChg>
        <pc:spChg chg="del mod topLvl">
          <ac:chgData name="Andrea Cioli" userId="415430a0-fec7-4c61-8338-9296ff132151" providerId="ADAL" clId="{AE2B2DBC-BA18-41C1-B323-43D4851B2EF3}" dt="2024-10-14T15:14:53.672" v="6973" actId="478"/>
          <ac:spMkLst>
            <pc:docMk/>
            <pc:sldMk cId="3514051710" sldId="940"/>
            <ac:spMk id="8" creationId="{8A5CB724-33D1-CD55-E4BD-394734465855}"/>
          </ac:spMkLst>
        </pc:spChg>
        <pc:spChg chg="mod">
          <ac:chgData name="Andrea Cioli" userId="415430a0-fec7-4c61-8338-9296ff132151" providerId="ADAL" clId="{AE2B2DBC-BA18-41C1-B323-43D4851B2EF3}" dt="2024-10-14T15:14:04.023" v="6957" actId="165"/>
          <ac:spMkLst>
            <pc:docMk/>
            <pc:sldMk cId="3514051710" sldId="940"/>
            <ac:spMk id="10" creationId="{776A5503-09EB-B508-4D66-34730CF03419}"/>
          </ac:spMkLst>
        </pc:spChg>
        <pc:spChg chg="mod topLvl">
          <ac:chgData name="Andrea Cioli" userId="415430a0-fec7-4c61-8338-9296ff132151" providerId="ADAL" clId="{AE2B2DBC-BA18-41C1-B323-43D4851B2EF3}" dt="2024-10-14T15:54:35.699" v="7369" actId="12789"/>
          <ac:spMkLst>
            <pc:docMk/>
            <pc:sldMk cId="3514051710" sldId="940"/>
            <ac:spMk id="12" creationId="{A975B400-3D2D-432D-19AB-A8415772C084}"/>
          </ac:spMkLst>
        </pc:spChg>
        <pc:spChg chg="del mod topLvl">
          <ac:chgData name="Andrea Cioli" userId="415430a0-fec7-4c61-8338-9296ff132151" providerId="ADAL" clId="{AE2B2DBC-BA18-41C1-B323-43D4851B2EF3}" dt="2024-10-14T15:14:55.657" v="6974" actId="478"/>
          <ac:spMkLst>
            <pc:docMk/>
            <pc:sldMk cId="3514051710" sldId="940"/>
            <ac:spMk id="13" creationId="{A9AF01D7-F3A7-1B1E-F616-25DC72ECAC27}"/>
          </ac:spMkLst>
        </pc:spChg>
        <pc:spChg chg="add mod topLvl">
          <ac:chgData name="Andrea Cioli" userId="415430a0-fec7-4c61-8338-9296ff132151" providerId="ADAL" clId="{AE2B2DBC-BA18-41C1-B323-43D4851B2EF3}" dt="2024-10-14T15:51:43.988" v="7322" actId="1038"/>
          <ac:spMkLst>
            <pc:docMk/>
            <pc:sldMk cId="3514051710" sldId="940"/>
            <ac:spMk id="14" creationId="{6FC1E337-7EE4-6BC3-03A6-FB59900BD2A5}"/>
          </ac:spMkLst>
        </pc:spChg>
        <pc:spChg chg="add mod">
          <ac:chgData name="Andrea Cioli" userId="415430a0-fec7-4c61-8338-9296ff132151" providerId="ADAL" clId="{AE2B2DBC-BA18-41C1-B323-43D4851B2EF3}" dt="2024-10-14T15:14:46.508" v="6970" actId="164"/>
          <ac:spMkLst>
            <pc:docMk/>
            <pc:sldMk cId="3514051710" sldId="940"/>
            <ac:spMk id="16" creationId="{FAC3F307-4D95-F0FC-4548-9E7623229823}"/>
          </ac:spMkLst>
        </pc:spChg>
        <pc:spChg chg="add mod ord topLvl">
          <ac:chgData name="Andrea Cioli" userId="415430a0-fec7-4c61-8338-9296ff132151" providerId="ADAL" clId="{AE2B2DBC-BA18-41C1-B323-43D4851B2EF3}" dt="2024-10-14T16:03:55.992" v="7416" actId="165"/>
          <ac:spMkLst>
            <pc:docMk/>
            <pc:sldMk cId="3514051710" sldId="940"/>
            <ac:spMk id="17" creationId="{FA9DD7D0-6EF9-0ABE-2155-665A88A96237}"/>
          </ac:spMkLst>
        </pc:spChg>
        <pc:spChg chg="add mod topLvl">
          <ac:chgData name="Andrea Cioli" userId="415430a0-fec7-4c61-8338-9296ff132151" providerId="ADAL" clId="{AE2B2DBC-BA18-41C1-B323-43D4851B2EF3}" dt="2024-10-14T16:33:04.879" v="7568" actId="164"/>
          <ac:spMkLst>
            <pc:docMk/>
            <pc:sldMk cId="3514051710" sldId="940"/>
            <ac:spMk id="19" creationId="{4F9A5933-B538-6FC9-B3EF-4F5E3C13838A}"/>
          </ac:spMkLst>
        </pc:spChg>
        <pc:spChg chg="add del">
          <ac:chgData name="Andrea Cioli" userId="415430a0-fec7-4c61-8338-9296ff132151" providerId="ADAL" clId="{AE2B2DBC-BA18-41C1-B323-43D4851B2EF3}" dt="2024-10-14T15:03:47.129" v="6668" actId="22"/>
          <ac:spMkLst>
            <pc:docMk/>
            <pc:sldMk cId="3514051710" sldId="940"/>
            <ac:spMk id="21" creationId="{41728A9B-CD0E-6486-096A-B623F2FEB2B6}"/>
          </ac:spMkLst>
        </pc:spChg>
        <pc:spChg chg="add mod">
          <ac:chgData name="Andrea Cioli" userId="415430a0-fec7-4c61-8338-9296ff132151" providerId="ADAL" clId="{AE2B2DBC-BA18-41C1-B323-43D4851B2EF3}" dt="2024-10-14T15:05:32.668" v="6736" actId="20577"/>
          <ac:spMkLst>
            <pc:docMk/>
            <pc:sldMk cId="3514051710" sldId="940"/>
            <ac:spMk id="22" creationId="{C495233F-A6DB-3032-5497-57EC8836D1AA}"/>
          </ac:spMkLst>
        </pc:spChg>
        <pc:spChg chg="add mod">
          <ac:chgData name="Andrea Cioli" userId="415430a0-fec7-4c61-8338-9296ff132151" providerId="ADAL" clId="{AE2B2DBC-BA18-41C1-B323-43D4851B2EF3}" dt="2024-10-14T15:51:17.220" v="7309" actId="165"/>
          <ac:spMkLst>
            <pc:docMk/>
            <pc:sldMk cId="3514051710" sldId="940"/>
            <ac:spMk id="27" creationId="{24EA4F6D-0110-F9D6-3B09-39C433DF4DB8}"/>
          </ac:spMkLst>
        </pc:spChg>
        <pc:spChg chg="add mod topLvl">
          <ac:chgData name="Andrea Cioli" userId="415430a0-fec7-4c61-8338-9296ff132151" providerId="ADAL" clId="{AE2B2DBC-BA18-41C1-B323-43D4851B2EF3}" dt="2024-10-14T15:53:55.083" v="7363" actId="165"/>
          <ac:spMkLst>
            <pc:docMk/>
            <pc:sldMk cId="3514051710" sldId="940"/>
            <ac:spMk id="29" creationId="{3E2DC892-6C9D-0F5E-4274-C52095794E14}"/>
          </ac:spMkLst>
        </pc:spChg>
        <pc:spChg chg="add mod topLvl">
          <ac:chgData name="Andrea Cioli" userId="415430a0-fec7-4c61-8338-9296ff132151" providerId="ADAL" clId="{AE2B2DBC-BA18-41C1-B323-43D4851B2EF3}" dt="2024-10-14T15:53:55.083" v="7363" actId="165"/>
          <ac:spMkLst>
            <pc:docMk/>
            <pc:sldMk cId="3514051710" sldId="940"/>
            <ac:spMk id="31" creationId="{0D76D323-1ED1-ED4A-474E-63D2A6AE393F}"/>
          </ac:spMkLst>
        </pc:spChg>
        <pc:spChg chg="mod topLvl">
          <ac:chgData name="Andrea Cioli" userId="415430a0-fec7-4c61-8338-9296ff132151" providerId="ADAL" clId="{AE2B2DBC-BA18-41C1-B323-43D4851B2EF3}" dt="2024-10-14T15:45:27.912" v="7287" actId="164"/>
          <ac:spMkLst>
            <pc:docMk/>
            <pc:sldMk cId="3514051710" sldId="940"/>
            <ac:spMk id="34" creationId="{2CFBD1FB-B829-A599-734E-39888415C887}"/>
          </ac:spMkLst>
        </pc:spChg>
        <pc:spChg chg="add del mod">
          <ac:chgData name="Andrea Cioli" userId="415430a0-fec7-4c61-8338-9296ff132151" providerId="ADAL" clId="{AE2B2DBC-BA18-41C1-B323-43D4851B2EF3}" dt="2024-10-14T15:36:33.895" v="7201" actId="478"/>
          <ac:spMkLst>
            <pc:docMk/>
            <pc:sldMk cId="3514051710" sldId="940"/>
            <ac:spMk id="41" creationId="{3073E5A8-3669-9D8F-7AFA-1B545A88E1B4}"/>
          </ac:spMkLst>
        </pc:spChg>
        <pc:spChg chg="add mod topLvl">
          <ac:chgData name="Andrea Cioli" userId="415430a0-fec7-4c61-8338-9296ff132151" providerId="ADAL" clId="{AE2B2DBC-BA18-41C1-B323-43D4851B2EF3}" dt="2024-10-15T08:12:25.469" v="7570" actId="2711"/>
          <ac:spMkLst>
            <pc:docMk/>
            <pc:sldMk cId="3514051710" sldId="940"/>
            <ac:spMk id="42" creationId="{7C52ACA1-A0C6-BE8F-17AE-B75120DDC09E}"/>
          </ac:spMkLst>
        </pc:spChg>
        <pc:spChg chg="add mod topLvl">
          <ac:chgData name="Andrea Cioli" userId="415430a0-fec7-4c61-8338-9296ff132151" providerId="ADAL" clId="{AE2B2DBC-BA18-41C1-B323-43D4851B2EF3}" dt="2024-10-14T15:53:55.083" v="7363" actId="165"/>
          <ac:spMkLst>
            <pc:docMk/>
            <pc:sldMk cId="3514051710" sldId="940"/>
            <ac:spMk id="43" creationId="{EB93F80A-F403-75BA-3F0D-6C3D5BB5ECC9}"/>
          </ac:spMkLst>
        </pc:spChg>
        <pc:spChg chg="add mod ord">
          <ac:chgData name="Andrea Cioli" userId="415430a0-fec7-4c61-8338-9296ff132151" providerId="ADAL" clId="{AE2B2DBC-BA18-41C1-B323-43D4851B2EF3}" dt="2024-10-14T16:03:45.526" v="7415" actId="207"/>
          <ac:spMkLst>
            <pc:docMk/>
            <pc:sldMk cId="3514051710" sldId="940"/>
            <ac:spMk id="50" creationId="{468A8CFE-9D31-193D-038E-D4CC72288740}"/>
          </ac:spMkLst>
        </pc:spChg>
        <pc:grpChg chg="add del mod">
          <ac:chgData name="Andrea Cioli" userId="415430a0-fec7-4c61-8338-9296ff132151" providerId="ADAL" clId="{AE2B2DBC-BA18-41C1-B323-43D4851B2EF3}" dt="2024-10-14T15:14:04.023" v="6957" actId="165"/>
          <ac:grpSpMkLst>
            <pc:docMk/>
            <pc:sldMk cId="3514051710" sldId="940"/>
            <ac:grpSpMk id="5" creationId="{D255656A-E0F8-6AEF-B2AE-469CB465168E}"/>
          </ac:grpSpMkLst>
        </pc:grpChg>
        <pc:grpChg chg="del mod topLvl">
          <ac:chgData name="Andrea Cioli" userId="415430a0-fec7-4c61-8338-9296ff132151" providerId="ADAL" clId="{AE2B2DBC-BA18-41C1-B323-43D4851B2EF3}" dt="2024-10-14T15:17:49.520" v="7039" actId="478"/>
          <ac:grpSpMkLst>
            <pc:docMk/>
            <pc:sldMk cId="3514051710" sldId="940"/>
            <ac:grpSpMk id="7" creationId="{B3D4DDDE-F611-CD85-6381-97113506A568}"/>
          </ac:grpSpMkLst>
        </pc:grpChg>
        <pc:grpChg chg="add del mod">
          <ac:chgData name="Andrea Cioli" userId="415430a0-fec7-4c61-8338-9296ff132151" providerId="ADAL" clId="{AE2B2DBC-BA18-41C1-B323-43D4851B2EF3}" dt="2024-10-14T15:14:08.118" v="6958" actId="165"/>
          <ac:grpSpMkLst>
            <pc:docMk/>
            <pc:sldMk cId="3514051710" sldId="940"/>
            <ac:grpSpMk id="11" creationId="{90BC63F2-F5C2-96ED-D0D5-72F95AE36F89}"/>
          </ac:grpSpMkLst>
        </pc:grpChg>
        <pc:grpChg chg="add del mod">
          <ac:chgData name="Andrea Cioli" userId="415430a0-fec7-4c61-8338-9296ff132151" providerId="ADAL" clId="{AE2B2DBC-BA18-41C1-B323-43D4851B2EF3}" dt="2024-10-14T15:17:49.520" v="7039" actId="478"/>
          <ac:grpSpMkLst>
            <pc:docMk/>
            <pc:sldMk cId="3514051710" sldId="940"/>
            <ac:grpSpMk id="23" creationId="{EA2F3448-200F-20FB-43AF-A6D530B921C3}"/>
          </ac:grpSpMkLst>
        </pc:grpChg>
        <pc:grpChg chg="add del mod">
          <ac:chgData name="Andrea Cioli" userId="415430a0-fec7-4c61-8338-9296ff132151" providerId="ADAL" clId="{AE2B2DBC-BA18-41C1-B323-43D4851B2EF3}" dt="2024-10-14T15:26:37.785" v="7125" actId="165"/>
          <ac:grpSpMkLst>
            <pc:docMk/>
            <pc:sldMk cId="3514051710" sldId="940"/>
            <ac:grpSpMk id="33" creationId="{0074D142-D6F7-BEF2-59B3-7611F57BE1D0}"/>
          </ac:grpSpMkLst>
        </pc:grpChg>
        <pc:grpChg chg="add mod topLvl">
          <ac:chgData name="Andrea Cioli" userId="415430a0-fec7-4c61-8338-9296ff132151" providerId="ADAL" clId="{AE2B2DBC-BA18-41C1-B323-43D4851B2EF3}" dt="2024-10-14T15:55:24.393" v="7412" actId="1036"/>
          <ac:grpSpMkLst>
            <pc:docMk/>
            <pc:sldMk cId="3514051710" sldId="940"/>
            <ac:grpSpMk id="36" creationId="{C1CAE098-838C-F18C-C3F3-690A872F9375}"/>
          </ac:grpSpMkLst>
        </pc:grpChg>
        <pc:grpChg chg="add del mod">
          <ac:chgData name="Andrea Cioli" userId="415430a0-fec7-4c61-8338-9296ff132151" providerId="ADAL" clId="{AE2B2DBC-BA18-41C1-B323-43D4851B2EF3}" dt="2024-10-14T15:22:59.544" v="7079" actId="165"/>
          <ac:grpSpMkLst>
            <pc:docMk/>
            <pc:sldMk cId="3514051710" sldId="940"/>
            <ac:grpSpMk id="37" creationId="{172C63D0-C28B-D470-A57D-3F72961C2806}"/>
          </ac:grpSpMkLst>
        </pc:grpChg>
        <pc:grpChg chg="add mod topLvl">
          <ac:chgData name="Andrea Cioli" userId="415430a0-fec7-4c61-8338-9296ff132151" providerId="ADAL" clId="{AE2B2DBC-BA18-41C1-B323-43D4851B2EF3}" dt="2024-10-14T15:54:01.487" v="7365" actId="12789"/>
          <ac:grpSpMkLst>
            <pc:docMk/>
            <pc:sldMk cId="3514051710" sldId="940"/>
            <ac:grpSpMk id="38" creationId="{3146C9AC-3C16-283D-7B8A-5B9C62D2FDA8}"/>
          </ac:grpSpMkLst>
        </pc:grpChg>
        <pc:grpChg chg="add del mod topLvl">
          <ac:chgData name="Andrea Cioli" userId="415430a0-fec7-4c61-8338-9296ff132151" providerId="ADAL" clId="{AE2B2DBC-BA18-41C1-B323-43D4851B2EF3}" dt="2024-10-14T15:53:55.083" v="7363" actId="165"/>
          <ac:grpSpMkLst>
            <pc:docMk/>
            <pc:sldMk cId="3514051710" sldId="940"/>
            <ac:grpSpMk id="39" creationId="{F854A3CB-5EA1-513E-F179-EAA68721546B}"/>
          </ac:grpSpMkLst>
        </pc:grpChg>
        <pc:grpChg chg="add del mod topLvl">
          <ac:chgData name="Andrea Cioli" userId="415430a0-fec7-4c61-8338-9296ff132151" providerId="ADAL" clId="{AE2B2DBC-BA18-41C1-B323-43D4851B2EF3}" dt="2024-10-14T15:45:15.687" v="7284" actId="165"/>
          <ac:grpSpMkLst>
            <pc:docMk/>
            <pc:sldMk cId="3514051710" sldId="940"/>
            <ac:grpSpMk id="40" creationId="{9705039B-F44F-DB7A-D4B6-94295049476B}"/>
          </ac:grpSpMkLst>
        </pc:grpChg>
        <pc:grpChg chg="add del mod">
          <ac:chgData name="Andrea Cioli" userId="415430a0-fec7-4c61-8338-9296ff132151" providerId="ADAL" clId="{AE2B2DBC-BA18-41C1-B323-43D4851B2EF3}" dt="2024-10-14T15:52:41.925" v="7329" actId="165"/>
          <ac:grpSpMkLst>
            <pc:docMk/>
            <pc:sldMk cId="3514051710" sldId="940"/>
            <ac:grpSpMk id="44" creationId="{75538708-9524-6ADD-8C94-16633F946F49}"/>
          </ac:grpSpMkLst>
        </pc:grpChg>
        <pc:grpChg chg="add del mod">
          <ac:chgData name="Andrea Cioli" userId="415430a0-fec7-4c61-8338-9296ff132151" providerId="ADAL" clId="{AE2B2DBC-BA18-41C1-B323-43D4851B2EF3}" dt="2024-10-14T15:51:17.220" v="7309" actId="165"/>
          <ac:grpSpMkLst>
            <pc:docMk/>
            <pc:sldMk cId="3514051710" sldId="940"/>
            <ac:grpSpMk id="45" creationId="{D5804621-6579-EA0D-950D-E097900F7F45}"/>
          </ac:grpSpMkLst>
        </pc:grpChg>
        <pc:grpChg chg="add del mod">
          <ac:chgData name="Andrea Cioli" userId="415430a0-fec7-4c61-8338-9296ff132151" providerId="ADAL" clId="{AE2B2DBC-BA18-41C1-B323-43D4851B2EF3}" dt="2024-10-14T15:53:55.083" v="7363" actId="165"/>
          <ac:grpSpMkLst>
            <pc:docMk/>
            <pc:sldMk cId="3514051710" sldId="940"/>
            <ac:grpSpMk id="46" creationId="{CF202AC9-02E0-CF02-C1B2-0681D35E0085}"/>
          </ac:grpSpMkLst>
        </pc:grpChg>
        <pc:grpChg chg="add del mod">
          <ac:chgData name="Andrea Cioli" userId="415430a0-fec7-4c61-8338-9296ff132151" providerId="ADAL" clId="{AE2B2DBC-BA18-41C1-B323-43D4851B2EF3}" dt="2024-10-14T15:53:55.083" v="7363" actId="165"/>
          <ac:grpSpMkLst>
            <pc:docMk/>
            <pc:sldMk cId="3514051710" sldId="940"/>
            <ac:grpSpMk id="47" creationId="{4DA42EF6-DEF0-CA35-D337-67C9AE66D9DF}"/>
          </ac:grpSpMkLst>
        </pc:grpChg>
        <pc:grpChg chg="add del mod">
          <ac:chgData name="Andrea Cioli" userId="415430a0-fec7-4c61-8338-9296ff132151" providerId="ADAL" clId="{AE2B2DBC-BA18-41C1-B323-43D4851B2EF3}" dt="2024-10-14T15:45:02.315" v="7282" actId="165"/>
          <ac:grpSpMkLst>
            <pc:docMk/>
            <pc:sldMk cId="3514051710" sldId="940"/>
            <ac:grpSpMk id="48" creationId="{79639D32-CB59-0072-49EB-459A331D9D69}"/>
          </ac:grpSpMkLst>
        </pc:grpChg>
        <pc:grpChg chg="add mod">
          <ac:chgData name="Andrea Cioli" userId="415430a0-fec7-4c61-8338-9296ff132151" providerId="ADAL" clId="{AE2B2DBC-BA18-41C1-B323-43D4851B2EF3}" dt="2024-10-14T15:51:43.988" v="7322" actId="1038"/>
          <ac:grpSpMkLst>
            <pc:docMk/>
            <pc:sldMk cId="3514051710" sldId="940"/>
            <ac:grpSpMk id="49" creationId="{63C73287-5D79-17DE-34F4-B1589E9C904D}"/>
          </ac:grpSpMkLst>
        </pc:grpChg>
        <pc:grpChg chg="add del mod topLvl">
          <ac:chgData name="Andrea Cioli" userId="415430a0-fec7-4c61-8338-9296ff132151" providerId="ADAL" clId="{AE2B2DBC-BA18-41C1-B323-43D4851B2EF3}" dt="2024-10-14T16:33:04.879" v="7568" actId="164"/>
          <ac:grpSpMkLst>
            <pc:docMk/>
            <pc:sldMk cId="3514051710" sldId="940"/>
            <ac:grpSpMk id="53" creationId="{870E35A8-5420-A48B-77AE-1BFBE906CCF0}"/>
          </ac:grpSpMkLst>
        </pc:grpChg>
        <pc:grpChg chg="add del mod">
          <ac:chgData name="Andrea Cioli" userId="415430a0-fec7-4c61-8338-9296ff132151" providerId="ADAL" clId="{AE2B2DBC-BA18-41C1-B323-43D4851B2EF3}" dt="2024-10-14T16:03:55.992" v="7416" actId="165"/>
          <ac:grpSpMkLst>
            <pc:docMk/>
            <pc:sldMk cId="3514051710" sldId="940"/>
            <ac:grpSpMk id="58" creationId="{D7B60291-2B80-262B-295D-3AB4D8825BF3}"/>
          </ac:grpSpMkLst>
        </pc:grpChg>
        <pc:grpChg chg="add mod">
          <ac:chgData name="Andrea Cioli" userId="415430a0-fec7-4c61-8338-9296ff132151" providerId="ADAL" clId="{AE2B2DBC-BA18-41C1-B323-43D4851B2EF3}" dt="2024-10-14T16:33:07.886" v="7569" actId="1076"/>
          <ac:grpSpMkLst>
            <pc:docMk/>
            <pc:sldMk cId="3514051710" sldId="940"/>
            <ac:grpSpMk id="61" creationId="{16FFA7C9-8EFE-74AE-4699-44F15070D4A9}"/>
          </ac:grpSpMkLst>
        </pc:grpChg>
        <pc:graphicFrameChg chg="mod">
          <ac:chgData name="Andrea Cioli" userId="415430a0-fec7-4c61-8338-9296ff132151" providerId="ADAL" clId="{AE2B2DBC-BA18-41C1-B323-43D4851B2EF3}" dt="2024-10-14T15:14:04.023" v="6957" actId="165"/>
          <ac:graphicFrameMkLst>
            <pc:docMk/>
            <pc:sldMk cId="3514051710" sldId="940"/>
            <ac:graphicFrameMk id="9" creationId="{5CB3EAAB-3D8F-CE6B-C9BA-EBDE1D19FA89}"/>
          </ac:graphicFrameMkLst>
        </pc:graphicFrameChg>
        <pc:graphicFrameChg chg="add mod">
          <ac:chgData name="Andrea Cioli" userId="415430a0-fec7-4c61-8338-9296ff132151" providerId="ADAL" clId="{AE2B2DBC-BA18-41C1-B323-43D4851B2EF3}" dt="2024-10-14T15:14:46.508" v="6970" actId="164"/>
          <ac:graphicFrameMkLst>
            <pc:docMk/>
            <pc:sldMk cId="3514051710" sldId="940"/>
            <ac:graphicFrameMk id="15" creationId="{1E05A156-9E7E-A255-6C88-DE9B733381DC}"/>
          </ac:graphicFrameMkLst>
        </pc:graphicFrameChg>
        <pc:picChg chg="add mod ord topLvl">
          <ac:chgData name="Andrea Cioli" userId="415430a0-fec7-4c61-8338-9296ff132151" providerId="ADAL" clId="{AE2B2DBC-BA18-41C1-B323-43D4851B2EF3}" dt="2024-10-14T16:03:55.992" v="7416" actId="165"/>
          <ac:picMkLst>
            <pc:docMk/>
            <pc:sldMk cId="3514051710" sldId="940"/>
            <ac:picMk id="18" creationId="{C42F5A7B-784F-A696-D25C-6BC3DB8BBE25}"/>
          </ac:picMkLst>
        </pc:picChg>
        <pc:picChg chg="add del mod">
          <ac:chgData name="Andrea Cioli" userId="415430a0-fec7-4c61-8338-9296ff132151" providerId="ADAL" clId="{AE2B2DBC-BA18-41C1-B323-43D4851B2EF3}" dt="2024-10-14T15:20:09.561" v="7055" actId="478"/>
          <ac:picMkLst>
            <pc:docMk/>
            <pc:sldMk cId="3514051710" sldId="940"/>
            <ac:picMk id="24" creationId="{E52D2658-A4B1-E345-C752-2270D5EC743E}"/>
          </ac:picMkLst>
        </pc:picChg>
        <pc:picChg chg="add del mod">
          <ac:chgData name="Andrea Cioli" userId="415430a0-fec7-4c61-8338-9296ff132151" providerId="ADAL" clId="{AE2B2DBC-BA18-41C1-B323-43D4851B2EF3}" dt="2024-10-14T15:20:09.561" v="7055" actId="478"/>
          <ac:picMkLst>
            <pc:docMk/>
            <pc:sldMk cId="3514051710" sldId="940"/>
            <ac:picMk id="25" creationId="{1273923E-F0D7-E4AC-745A-3402C9CE0BE2}"/>
          </ac:picMkLst>
        </pc:picChg>
        <pc:picChg chg="add del mod">
          <ac:chgData name="Andrea Cioli" userId="415430a0-fec7-4c61-8338-9296ff132151" providerId="ADAL" clId="{AE2B2DBC-BA18-41C1-B323-43D4851B2EF3}" dt="2024-10-14T15:20:09.561" v="7055" actId="478"/>
          <ac:picMkLst>
            <pc:docMk/>
            <pc:sldMk cId="3514051710" sldId="940"/>
            <ac:picMk id="26" creationId="{78075E7F-CBE0-5A51-1ACC-13BC80A1DB34}"/>
          </ac:picMkLst>
        </pc:picChg>
        <pc:picChg chg="add mod">
          <ac:chgData name="Andrea Cioli" userId="415430a0-fec7-4c61-8338-9296ff132151" providerId="ADAL" clId="{AE2B2DBC-BA18-41C1-B323-43D4851B2EF3}" dt="2024-10-14T15:51:17.220" v="7309" actId="165"/>
          <ac:picMkLst>
            <pc:docMk/>
            <pc:sldMk cId="3514051710" sldId="940"/>
            <ac:picMk id="28" creationId="{B8E8103F-D242-B9DC-476E-55289F1AE8AA}"/>
          </ac:picMkLst>
        </pc:picChg>
        <pc:picChg chg="add mod topLvl">
          <ac:chgData name="Andrea Cioli" userId="415430a0-fec7-4c61-8338-9296ff132151" providerId="ADAL" clId="{AE2B2DBC-BA18-41C1-B323-43D4851B2EF3}" dt="2024-10-14T15:53:55.083" v="7363" actId="165"/>
          <ac:picMkLst>
            <pc:docMk/>
            <pc:sldMk cId="3514051710" sldId="940"/>
            <ac:picMk id="30" creationId="{EBB847FC-12D2-5BE2-33B5-393F91B7D2BE}"/>
          </ac:picMkLst>
        </pc:picChg>
        <pc:picChg chg="add mod topLvl">
          <ac:chgData name="Andrea Cioli" userId="415430a0-fec7-4c61-8338-9296ff132151" providerId="ADAL" clId="{AE2B2DBC-BA18-41C1-B323-43D4851B2EF3}" dt="2024-10-14T15:53:55.083" v="7363" actId="165"/>
          <ac:picMkLst>
            <pc:docMk/>
            <pc:sldMk cId="3514051710" sldId="940"/>
            <ac:picMk id="32" creationId="{53E0E1BF-1272-7ABB-2350-EDBA0EB22DA0}"/>
          </ac:picMkLst>
        </pc:picChg>
        <pc:picChg chg="mod topLvl">
          <ac:chgData name="Andrea Cioli" userId="415430a0-fec7-4c61-8338-9296ff132151" providerId="ADAL" clId="{AE2B2DBC-BA18-41C1-B323-43D4851B2EF3}" dt="2024-10-14T15:45:27.912" v="7287" actId="164"/>
          <ac:picMkLst>
            <pc:docMk/>
            <pc:sldMk cId="3514051710" sldId="940"/>
            <ac:picMk id="35" creationId="{72E2B9F1-67EC-2D3F-9CA8-C55F212DD9F6}"/>
          </ac:picMkLst>
        </pc:picChg>
        <pc:cxnChg chg="add mod">
          <ac:chgData name="Andrea Cioli" userId="415430a0-fec7-4c61-8338-9296ff132151" providerId="ADAL" clId="{AE2B2DBC-BA18-41C1-B323-43D4851B2EF3}" dt="2024-10-14T15:55:40.509" v="7414" actId="12789"/>
          <ac:cxnSpMkLst>
            <pc:docMk/>
            <pc:sldMk cId="3514051710" sldId="940"/>
            <ac:cxnSpMk id="52" creationId="{A1F17879-096B-FE36-3FF4-4A6A8AFB060B}"/>
          </ac:cxnSpMkLst>
        </pc:cxnChg>
        <pc:cxnChg chg="add mod">
          <ac:chgData name="Andrea Cioli" userId="415430a0-fec7-4c61-8338-9296ff132151" providerId="ADAL" clId="{AE2B2DBC-BA18-41C1-B323-43D4851B2EF3}" dt="2024-10-14T15:54:35.699" v="7369" actId="12789"/>
          <ac:cxnSpMkLst>
            <pc:docMk/>
            <pc:sldMk cId="3514051710" sldId="940"/>
            <ac:cxnSpMk id="54" creationId="{E680C5D3-4DA2-AC53-ED07-544182074E47}"/>
          </ac:cxnSpMkLst>
        </pc:cxnChg>
      </pc:sldChg>
      <pc:sldChg chg="addSp delSp modSp mod">
        <pc:chgData name="Andrea Cioli" userId="415430a0-fec7-4c61-8338-9296ff132151" providerId="ADAL" clId="{AE2B2DBC-BA18-41C1-B323-43D4851B2EF3}" dt="2024-10-18T14:27:04.746" v="17646" actId="20577"/>
        <pc:sldMkLst>
          <pc:docMk/>
          <pc:sldMk cId="2673333839" sldId="941"/>
        </pc:sldMkLst>
        <pc:spChg chg="mod ord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3" creationId="{6D40D0AF-4580-261F-43BC-DA12E135FAA2}"/>
          </ac:spMkLst>
        </pc:spChg>
        <pc:spChg chg="mod">
          <ac:chgData name="Andrea Cioli" userId="415430a0-fec7-4c61-8338-9296ff132151" providerId="ADAL" clId="{AE2B2DBC-BA18-41C1-B323-43D4851B2EF3}" dt="2024-10-17T13:16:34.990" v="13464" actId="164"/>
          <ac:spMkLst>
            <pc:docMk/>
            <pc:sldMk cId="2673333839" sldId="941"/>
            <ac:spMk id="4" creationId="{9D82E07A-598A-B6BF-6E96-17159ABE0F4E}"/>
          </ac:spMkLst>
        </pc:spChg>
        <pc:spChg chg="mo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6" creationId="{E8CCDE36-D635-EA83-09D6-A10861FE8EEE}"/>
          </ac:spMkLst>
        </pc:spChg>
        <pc:spChg chg="add mod">
          <ac:chgData name="Andrea Cioli" userId="415430a0-fec7-4c61-8338-9296ff132151" providerId="ADAL" clId="{AE2B2DBC-BA18-41C1-B323-43D4851B2EF3}" dt="2024-10-17T13:17:43.934" v="13504" actId="164"/>
          <ac:spMkLst>
            <pc:docMk/>
            <pc:sldMk cId="2673333839" sldId="941"/>
            <ac:spMk id="8" creationId="{754AB44F-A1B9-8DC8-8990-D404D8845BDE}"/>
          </ac:spMkLst>
        </pc:spChg>
        <pc:spChg chg="mod or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12" creationId="{A975B400-3D2D-432D-19AB-A8415772C084}"/>
          </ac:spMkLst>
        </pc:spChg>
        <pc:spChg chg="mod">
          <ac:chgData name="Andrea Cioli" userId="415430a0-fec7-4c61-8338-9296ff132151" providerId="ADAL" clId="{AE2B2DBC-BA18-41C1-B323-43D4851B2EF3}" dt="2024-10-17T13:15:01.395" v="13409" actId="164"/>
          <ac:spMkLst>
            <pc:docMk/>
            <pc:sldMk cId="2673333839" sldId="941"/>
            <ac:spMk id="14" creationId="{6FC1E337-7EE4-6BC3-03A6-FB59900BD2A5}"/>
          </ac:spMkLst>
        </pc:spChg>
        <pc:spChg chg="add mod">
          <ac:chgData name="Andrea Cioli" userId="415430a0-fec7-4c61-8338-9296ff132151" providerId="ADAL" clId="{AE2B2DBC-BA18-41C1-B323-43D4851B2EF3}" dt="2024-10-18T13:06:38.441" v="16667"/>
          <ac:spMkLst>
            <pc:docMk/>
            <pc:sldMk cId="2673333839" sldId="941"/>
            <ac:spMk id="14" creationId="{ED87059B-1E04-D8F7-AB20-D8CF8AFEABC3}"/>
          </ac:spMkLst>
        </pc:spChg>
        <pc:spChg chg="add mod">
          <ac:chgData name="Andrea Cioli" userId="415430a0-fec7-4c61-8338-9296ff132151" providerId="ADAL" clId="{AE2B2DBC-BA18-41C1-B323-43D4851B2EF3}" dt="2024-10-18T13:06:38.441" v="16667"/>
          <ac:spMkLst>
            <pc:docMk/>
            <pc:sldMk cId="2673333839" sldId="941"/>
            <ac:spMk id="15" creationId="{D237C22E-A47A-CB4E-35D2-304DA345E22F}"/>
          </ac:spMkLst>
        </pc:spChg>
        <pc:spChg chg="mod">
          <ac:chgData name="Andrea Cioli" userId="415430a0-fec7-4c61-8338-9296ff132151" providerId="ADAL" clId="{AE2B2DBC-BA18-41C1-B323-43D4851B2EF3}" dt="2024-10-18T13:10:30.104" v="16833" actId="164"/>
          <ac:spMkLst>
            <pc:docMk/>
            <pc:sldMk cId="2673333839" sldId="941"/>
            <ac:spMk id="16" creationId="{FBCF4249-BFD4-0D2C-20E4-9F5F823DE52D}"/>
          </ac:spMkLst>
        </pc:spChg>
        <pc:spChg chg="mod">
          <ac:chgData name="Andrea Cioli" userId="415430a0-fec7-4c61-8338-9296ff132151" providerId="ADAL" clId="{AE2B2DBC-BA18-41C1-B323-43D4851B2EF3}" dt="2024-10-17T12:51:52.926" v="13080" actId="165"/>
          <ac:spMkLst>
            <pc:docMk/>
            <pc:sldMk cId="2673333839" sldId="941"/>
            <ac:spMk id="17" creationId="{FA9DD7D0-6EF9-0ABE-2155-665A88A96237}"/>
          </ac:spMkLst>
        </pc:spChg>
        <pc:spChg chg="mod topLvl">
          <ac:chgData name="Andrea Cioli" userId="415430a0-fec7-4c61-8338-9296ff132151" providerId="ADAL" clId="{AE2B2DBC-BA18-41C1-B323-43D4851B2EF3}" dt="2024-10-17T13:17:43.934" v="13504" actId="164"/>
          <ac:spMkLst>
            <pc:docMk/>
            <pc:sldMk cId="2673333839" sldId="941"/>
            <ac:spMk id="19" creationId="{4F9A5933-B538-6FC9-B3EF-4F5E3C13838A}"/>
          </ac:spMkLst>
        </pc:spChg>
        <pc:spChg chg="mod">
          <ac:chgData name="Andrea Cioli" userId="415430a0-fec7-4c61-8338-9296ff132151" providerId="ADAL" clId="{AE2B2DBC-BA18-41C1-B323-43D4851B2EF3}" dt="2024-10-18T13:10:30.104" v="16833" actId="164"/>
          <ac:spMkLst>
            <pc:docMk/>
            <pc:sldMk cId="2673333839" sldId="941"/>
            <ac:spMk id="20" creationId="{10704565-E774-4308-2EB1-34360A1B7C33}"/>
          </ac:spMkLst>
        </pc:spChg>
        <pc:spChg chg="mod">
          <ac:chgData name="Andrea Cioli" userId="415430a0-fec7-4c61-8338-9296ff132151" providerId="ADAL" clId="{AE2B2DBC-BA18-41C1-B323-43D4851B2EF3}" dt="2024-10-18T10:22:59.246" v="15708" actId="20577"/>
          <ac:spMkLst>
            <pc:docMk/>
            <pc:sldMk cId="2673333839" sldId="941"/>
            <ac:spMk id="22" creationId="{C495233F-A6DB-3032-5497-57EC8836D1AA}"/>
          </ac:spMkLst>
        </pc:spChg>
        <pc:spChg chg="add mo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23" creationId="{8CEDDD50-527C-FFD7-660F-0DE00CB26C3C}"/>
          </ac:spMkLst>
        </pc:spChg>
        <pc:spChg chg="add mo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24" creationId="{7FCC8C0C-DC2C-FEFD-ED1F-D9AED4597116}"/>
          </ac:spMkLst>
        </pc:spChg>
        <pc:spChg chg="mod">
          <ac:chgData name="Andrea Cioli" userId="415430a0-fec7-4c61-8338-9296ff132151" providerId="ADAL" clId="{AE2B2DBC-BA18-41C1-B323-43D4851B2EF3}" dt="2024-10-18T13:10:12.002" v="16831" actId="164"/>
          <ac:spMkLst>
            <pc:docMk/>
            <pc:sldMk cId="2673333839" sldId="941"/>
            <ac:spMk id="25" creationId="{55A99535-001D-AB20-1143-93FB7AADDBE6}"/>
          </ac:spMkLst>
        </pc:spChg>
        <pc:spChg chg="mod topLvl">
          <ac:chgData name="Andrea Cioli" userId="415430a0-fec7-4c61-8338-9296ff132151" providerId="ADAL" clId="{AE2B2DBC-BA18-41C1-B323-43D4851B2EF3}" dt="2024-10-17T13:16:33.514" v="13463" actId="165"/>
          <ac:spMkLst>
            <pc:docMk/>
            <pc:sldMk cId="2673333839" sldId="941"/>
            <ac:spMk id="27" creationId="{24EA4F6D-0110-F9D6-3B09-39C433DF4DB8}"/>
          </ac:spMkLst>
        </pc:spChg>
        <pc:spChg chg="mod topLvl">
          <ac:chgData name="Andrea Cioli" userId="415430a0-fec7-4c61-8338-9296ff132151" providerId="ADAL" clId="{AE2B2DBC-BA18-41C1-B323-43D4851B2EF3}" dt="2024-10-18T11:04:22.497" v="16392" actId="165"/>
          <ac:spMkLst>
            <pc:docMk/>
            <pc:sldMk cId="2673333839" sldId="941"/>
            <ac:spMk id="29" creationId="{3E2DC892-6C9D-0F5E-4274-C52095794E14}"/>
          </ac:spMkLst>
        </pc:spChg>
        <pc:spChg chg="mod ord topLvl">
          <ac:chgData name="Andrea Cioli" userId="415430a0-fec7-4c61-8338-9296ff132151" providerId="ADAL" clId="{AE2B2DBC-BA18-41C1-B323-43D4851B2EF3}" dt="2024-10-18T11:04:22.497" v="16392" actId="165"/>
          <ac:spMkLst>
            <pc:docMk/>
            <pc:sldMk cId="2673333839" sldId="941"/>
            <ac:spMk id="31" creationId="{0D76D323-1ED1-ED4A-474E-63D2A6AE393F}"/>
          </ac:spMkLst>
        </pc:spChg>
        <pc:spChg chg="add mod topLvl">
          <ac:chgData name="Andrea Cioli" userId="415430a0-fec7-4c61-8338-9296ff132151" providerId="ADAL" clId="{AE2B2DBC-BA18-41C1-B323-43D4851B2EF3}" dt="2024-10-18T11:04:22.497" v="16392" actId="165"/>
          <ac:spMkLst>
            <pc:docMk/>
            <pc:sldMk cId="2673333839" sldId="941"/>
            <ac:spMk id="33" creationId="{86A74D82-8E09-DFB4-07BC-0DD34806A73B}"/>
          </ac:spMkLst>
        </pc:spChg>
        <pc:spChg chg="del mod topLvl">
          <ac:chgData name="Andrea Cioli" userId="415430a0-fec7-4c61-8338-9296ff132151" providerId="ADAL" clId="{AE2B2DBC-BA18-41C1-B323-43D4851B2EF3}" dt="2024-10-17T13:09:54.294" v="13329" actId="478"/>
          <ac:spMkLst>
            <pc:docMk/>
            <pc:sldMk cId="2673333839" sldId="941"/>
            <ac:spMk id="41" creationId="{32903257-2635-7DA5-D187-E2435FD552A1}"/>
          </ac:spMkLst>
        </pc:spChg>
        <pc:spChg chg="mo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42" creationId="{7C52ACA1-A0C6-BE8F-17AE-B75120DDC09E}"/>
          </ac:spMkLst>
        </pc:spChg>
        <pc:spChg chg="mod ord topLvl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43" creationId="{EB93F80A-F403-75BA-3F0D-6C3D5BB5ECC9}"/>
          </ac:spMkLst>
        </pc:spChg>
        <pc:spChg chg="del mod topLvl">
          <ac:chgData name="Andrea Cioli" userId="415430a0-fec7-4c61-8338-9296ff132151" providerId="ADAL" clId="{AE2B2DBC-BA18-41C1-B323-43D4851B2EF3}" dt="2024-10-17T13:18:41.662" v="13520" actId="478"/>
          <ac:spMkLst>
            <pc:docMk/>
            <pc:sldMk cId="2673333839" sldId="941"/>
            <ac:spMk id="44" creationId="{64272330-4DA9-76AA-ABDD-B95B1FC56D60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45" creationId="{5413C2F6-D90C-9829-5088-B6FDCF86210C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46" creationId="{B98F446D-24ED-AA8D-4687-C4DDB3E413C5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48" creationId="{2922F5C5-FD18-4C2D-35A3-CD6356F5EDD8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50" creationId="{445E35B3-70A9-8D7F-EDE6-17FBAD47B6A8}"/>
          </ac:spMkLst>
        </pc:spChg>
        <pc:spChg chg="del mod">
          <ac:chgData name="Andrea Cioli" userId="415430a0-fec7-4c61-8338-9296ff132151" providerId="ADAL" clId="{AE2B2DBC-BA18-41C1-B323-43D4851B2EF3}" dt="2024-10-17T13:11:10.840" v="13360" actId="478"/>
          <ac:spMkLst>
            <pc:docMk/>
            <pc:sldMk cId="2673333839" sldId="941"/>
            <ac:spMk id="50" creationId="{468A8CFE-9D31-193D-038E-D4CC72288740}"/>
          </ac:spMkLst>
        </pc:spChg>
        <pc:spChg chg="mod topLvl">
          <ac:chgData name="Andrea Cioli" userId="415430a0-fec7-4c61-8338-9296ff132151" providerId="ADAL" clId="{AE2B2DBC-BA18-41C1-B323-43D4851B2EF3}" dt="2024-10-18T13:10:12.002" v="16831" actId="164"/>
          <ac:spMkLst>
            <pc:docMk/>
            <pc:sldMk cId="2673333839" sldId="941"/>
            <ac:spMk id="59" creationId="{A2E28B34-2AB2-7F5E-B398-2A46B7D62688}"/>
          </ac:spMkLst>
        </pc:spChg>
        <pc:spChg chg="mod topLvl">
          <ac:chgData name="Andrea Cioli" userId="415430a0-fec7-4c61-8338-9296ff132151" providerId="ADAL" clId="{AE2B2DBC-BA18-41C1-B323-43D4851B2EF3}" dt="2024-10-17T13:16:04.633" v="13458" actId="164"/>
          <ac:spMkLst>
            <pc:docMk/>
            <pc:sldMk cId="2673333839" sldId="941"/>
            <ac:spMk id="61" creationId="{5BF2B93F-DA3D-5AB8-1356-8AC6C824AC9A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61" creationId="{983B6B03-0B4B-B94B-C3D1-96F77BA58A64}"/>
          </ac:spMkLst>
        </pc:spChg>
        <pc:spChg chg="mod">
          <ac:chgData name="Andrea Cioli" userId="415430a0-fec7-4c61-8338-9296ff132151" providerId="ADAL" clId="{AE2B2DBC-BA18-41C1-B323-43D4851B2EF3}" dt="2024-10-17T13:15:08.664" v="13412" actId="571"/>
          <ac:spMkLst>
            <pc:docMk/>
            <pc:sldMk cId="2673333839" sldId="941"/>
            <ac:spMk id="64" creationId="{8118D8D8-DFF5-0566-3C84-84C1C622A645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65" creationId="{233C2DB3-52FD-305A-7E1C-0ECC0B48DA50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67" creationId="{402263A9-497B-549C-F6ED-3AE2EE449E8B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69" creationId="{6D0670E2-9A76-A21B-42CE-0296E5C8A0CA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1" creationId="{9537F660-6B6B-B3ED-513C-EAA8706D8405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3" creationId="{F00A32E9-2ACE-6133-D420-699F7CE8DED9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4" creationId="{1D622917-E71B-45BB-ABFF-3117736597A7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6" creationId="{4CE2A7CF-2F4E-F889-0B0B-ECD56AD55B23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7" creationId="{09764CFB-3AE7-5D65-562A-8C071AD75EAA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79" creationId="{92F2C97D-D3C6-06C6-CDF5-55563D4CAAEA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1" creationId="{D80FC148-E4BA-26DF-6FF7-75E54C198F29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2" creationId="{C4C5D309-3DFE-0836-ECB2-8EBCBD5ADDE7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3" creationId="{C3CDE1D4-977C-EF89-DE9D-63A6A1BC86D9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4" creationId="{EB7CDFC2-2397-0DE5-9058-2D4B0F6938F1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6" creationId="{A2FFCA23-861A-8F02-DB29-9582FD461C59}"/>
          </ac:spMkLst>
        </pc:spChg>
        <pc:spChg chg="mod">
          <ac:chgData name="Andrea Cioli" userId="415430a0-fec7-4c61-8338-9296ff132151" providerId="ADAL" clId="{AE2B2DBC-BA18-41C1-B323-43D4851B2EF3}" dt="2024-10-17T13:15:08.664" v="13412" actId="571"/>
          <ac:spMkLst>
            <pc:docMk/>
            <pc:sldMk cId="2673333839" sldId="941"/>
            <ac:spMk id="87" creationId="{E032A116-A2D4-0059-4079-833691B5D4F2}"/>
          </ac:spMkLst>
        </pc:spChg>
        <pc:spChg chg="mod">
          <ac:chgData name="Andrea Cioli" userId="415430a0-fec7-4c61-8338-9296ff132151" providerId="ADAL" clId="{AE2B2DBC-BA18-41C1-B323-43D4851B2EF3}" dt="2024-10-18T14:14:10.720" v="17520"/>
          <ac:spMkLst>
            <pc:docMk/>
            <pc:sldMk cId="2673333839" sldId="941"/>
            <ac:spMk id="88" creationId="{C0D6C481-ED22-75CE-1CB4-743564E44B31}"/>
          </ac:spMkLst>
        </pc:spChg>
        <pc:spChg chg="add mod ord">
          <ac:chgData name="Andrea Cioli" userId="415430a0-fec7-4c61-8338-9296ff132151" providerId="ADAL" clId="{AE2B2DBC-BA18-41C1-B323-43D4851B2EF3}" dt="2024-10-18T14:07:35.609" v="17081" actId="164"/>
          <ac:spMkLst>
            <pc:docMk/>
            <pc:sldMk cId="2673333839" sldId="941"/>
            <ac:spMk id="96" creationId="{913805D4-1E93-82C4-B714-6FFB21677A37}"/>
          </ac:spMkLst>
        </pc:spChg>
        <pc:spChg chg="add del mod">
          <ac:chgData name="Andrea Cioli" userId="415430a0-fec7-4c61-8338-9296ff132151" providerId="ADAL" clId="{AE2B2DBC-BA18-41C1-B323-43D4851B2EF3}" dt="2024-10-17T13:19:28.416" v="13529" actId="478"/>
          <ac:spMkLst>
            <pc:docMk/>
            <pc:sldMk cId="2673333839" sldId="941"/>
            <ac:spMk id="101" creationId="{E7DA1BAC-2A9C-2BCD-841B-EEB2BB3A5481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04" creationId="{2C79EE4D-D6F5-2D02-57AB-DA3B9F02CDD6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05" creationId="{4751061C-E9D3-6C41-A76B-552DF2487ACB}"/>
          </ac:spMkLst>
        </pc:spChg>
        <pc:spChg chg="mod topLvl">
          <ac:chgData name="Andrea Cioli" userId="415430a0-fec7-4c61-8338-9296ff132151" providerId="ADAL" clId="{AE2B2DBC-BA18-41C1-B323-43D4851B2EF3}" dt="2024-10-18T14:25:52.111" v="17641" actId="20577"/>
          <ac:spMkLst>
            <pc:docMk/>
            <pc:sldMk cId="2673333839" sldId="941"/>
            <ac:spMk id="112" creationId="{F27ACC37-A285-1E8B-2C37-9711B1AB792F}"/>
          </ac:spMkLst>
        </pc:spChg>
        <pc:spChg chg="mod">
          <ac:chgData name="Andrea Cioli" userId="415430a0-fec7-4c61-8338-9296ff132151" providerId="ADAL" clId="{AE2B2DBC-BA18-41C1-B323-43D4851B2EF3}" dt="2024-10-17T13:32:33.918" v="13599" actId="207"/>
          <ac:spMkLst>
            <pc:docMk/>
            <pc:sldMk cId="2673333839" sldId="941"/>
            <ac:spMk id="116" creationId="{ED3B1FC8-5E0D-0741-1881-3AA48913C54D}"/>
          </ac:spMkLst>
        </pc:spChg>
        <pc:spChg chg="mod">
          <ac:chgData name="Andrea Cioli" userId="415430a0-fec7-4c61-8338-9296ff132151" providerId="ADAL" clId="{AE2B2DBC-BA18-41C1-B323-43D4851B2EF3}" dt="2024-10-17T13:33:16.471" v="13609" actId="208"/>
          <ac:spMkLst>
            <pc:docMk/>
            <pc:sldMk cId="2673333839" sldId="941"/>
            <ac:spMk id="118" creationId="{A12C7B8E-70A7-87D5-4071-97A9965EA3EE}"/>
          </ac:spMkLst>
        </pc:spChg>
        <pc:spChg chg="mod">
          <ac:chgData name="Andrea Cioli" userId="415430a0-fec7-4c61-8338-9296ff132151" providerId="ADAL" clId="{AE2B2DBC-BA18-41C1-B323-43D4851B2EF3}" dt="2024-10-17T13:33:58.840" v="13621" actId="208"/>
          <ac:spMkLst>
            <pc:docMk/>
            <pc:sldMk cId="2673333839" sldId="941"/>
            <ac:spMk id="120" creationId="{4BAFA2F3-31FF-6060-5239-2FAA6F3FC0FA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22" creationId="{D4652C6B-4A6F-0307-35FE-1B04D71C582E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24" creationId="{25F467B4-41EF-7F06-515F-8D4D5DE03EE2}"/>
          </ac:spMkLst>
        </pc:spChg>
        <pc:spChg chg="mod">
          <ac:chgData name="Andrea Cioli" userId="415430a0-fec7-4c61-8338-9296ff132151" providerId="ADAL" clId="{AE2B2DBC-BA18-41C1-B323-43D4851B2EF3}" dt="2024-10-18T12:54:10.073" v="16483" actId="165"/>
          <ac:spMkLst>
            <pc:docMk/>
            <pc:sldMk cId="2673333839" sldId="941"/>
            <ac:spMk id="125" creationId="{569C3CEE-A1FF-1D36-126B-677EE54A10EB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27" creationId="{0A8FAFB9-A6EC-7A4C-D656-B03BE054F509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28" creationId="{A43ED49E-B9F2-1594-4550-4AB07B9B795C}"/>
          </ac:spMkLst>
        </pc:spChg>
        <pc:spChg chg="mod">
          <ac:chgData name="Andrea Cioli" userId="415430a0-fec7-4c61-8338-9296ff132151" providerId="ADAL" clId="{AE2B2DBC-BA18-41C1-B323-43D4851B2EF3}" dt="2024-10-18T12:54:40.803" v="16486" actId="165"/>
          <ac:spMkLst>
            <pc:docMk/>
            <pc:sldMk cId="2673333839" sldId="941"/>
            <ac:spMk id="130" creationId="{F1E655E1-A18A-707C-44A2-6F7A1067581F}"/>
          </ac:spMkLst>
        </pc:spChg>
        <pc:spChg chg="mod">
          <ac:chgData name="Andrea Cioli" userId="415430a0-fec7-4c61-8338-9296ff132151" providerId="ADAL" clId="{AE2B2DBC-BA18-41C1-B323-43D4851B2EF3}" dt="2024-10-17T13:22:48.777" v="13553" actId="208"/>
          <ac:spMkLst>
            <pc:docMk/>
            <pc:sldMk cId="2673333839" sldId="941"/>
            <ac:spMk id="132" creationId="{193C2E54-5ADE-98B4-6C96-802145CA1899}"/>
          </ac:spMkLst>
        </pc:spChg>
        <pc:spChg chg="mod">
          <ac:chgData name="Andrea Cioli" userId="415430a0-fec7-4c61-8338-9296ff132151" providerId="ADAL" clId="{AE2B2DBC-BA18-41C1-B323-43D4851B2EF3}" dt="2024-10-17T13:22:59.040" v="13555" actId="20577"/>
          <ac:spMkLst>
            <pc:docMk/>
            <pc:sldMk cId="2673333839" sldId="941"/>
            <ac:spMk id="134" creationId="{C6DC9E5B-E813-5844-A280-D97D73E92874}"/>
          </ac:spMkLst>
        </pc:spChg>
        <pc:spChg chg="mod">
          <ac:chgData name="Andrea Cioli" userId="415430a0-fec7-4c61-8338-9296ff132151" providerId="ADAL" clId="{AE2B2DBC-BA18-41C1-B323-43D4851B2EF3}" dt="2024-10-17T13:22:53.278" v="13554" actId="208"/>
          <ac:spMkLst>
            <pc:docMk/>
            <pc:sldMk cId="2673333839" sldId="941"/>
            <ac:spMk id="135" creationId="{1DC68CAA-A317-0A3A-36ED-A731A64A563A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37" creationId="{E60A8CE8-F0E7-3B7F-424B-A138C776DDC2}"/>
          </ac:spMkLst>
        </pc:spChg>
        <pc:spChg chg="mod topLvl">
          <ac:chgData name="Andrea Cioli" userId="415430a0-fec7-4c61-8338-9296ff132151" providerId="ADAL" clId="{AE2B2DBC-BA18-41C1-B323-43D4851B2EF3}" dt="2024-10-18T14:07:38.511" v="17082" actId="164"/>
          <ac:spMkLst>
            <pc:docMk/>
            <pc:sldMk cId="2673333839" sldId="941"/>
            <ac:spMk id="139" creationId="{E2BD721D-3FDD-D1F5-6A79-F4460F9CF17E}"/>
          </ac:spMkLst>
        </pc:spChg>
        <pc:spChg chg="mod">
          <ac:chgData name="Andrea Cioli" userId="415430a0-fec7-4c61-8338-9296ff132151" providerId="ADAL" clId="{AE2B2DBC-BA18-41C1-B323-43D4851B2EF3}" dt="2024-10-18T12:53:05.235" v="16446" actId="165"/>
          <ac:spMkLst>
            <pc:docMk/>
            <pc:sldMk cId="2673333839" sldId="941"/>
            <ac:spMk id="140" creationId="{45761B86-2A2F-A76E-FAD4-8B9C71272680}"/>
          </ac:spMkLst>
        </pc:spChg>
        <pc:spChg chg="mod">
          <ac:chgData name="Andrea Cioli" userId="415430a0-fec7-4c61-8338-9296ff132151" providerId="ADAL" clId="{AE2B2DBC-BA18-41C1-B323-43D4851B2EF3}" dt="2024-10-17T13:33:50.561" v="13620" actId="208"/>
          <ac:spMkLst>
            <pc:docMk/>
            <pc:sldMk cId="2673333839" sldId="941"/>
            <ac:spMk id="142" creationId="{59E1C025-9C8B-58F0-8D13-8030EBAB7AB0}"/>
          </ac:spMkLst>
        </pc:spChg>
        <pc:spChg chg="mod">
          <ac:chgData name="Andrea Cioli" userId="415430a0-fec7-4c61-8338-9296ff132151" providerId="ADAL" clId="{AE2B2DBC-BA18-41C1-B323-43D4851B2EF3}" dt="2024-10-17T13:33:50.561" v="13620" actId="208"/>
          <ac:spMkLst>
            <pc:docMk/>
            <pc:sldMk cId="2673333839" sldId="941"/>
            <ac:spMk id="144" creationId="{2D0AA440-E8CF-D3ED-A387-0D1BEA7B3754}"/>
          </ac:spMkLst>
        </pc:spChg>
        <pc:spChg chg="mod">
          <ac:chgData name="Andrea Cioli" userId="415430a0-fec7-4c61-8338-9296ff132151" providerId="ADAL" clId="{AE2B2DBC-BA18-41C1-B323-43D4851B2EF3}" dt="2024-10-18T14:27:04.746" v="17646" actId="20577"/>
          <ac:spMkLst>
            <pc:docMk/>
            <pc:sldMk cId="2673333839" sldId="941"/>
            <ac:spMk id="156" creationId="{1F09136E-E533-282A-6013-BC23BEAD88B5}"/>
          </ac:spMkLst>
        </pc:spChg>
        <pc:grpChg chg="mod topLvl">
          <ac:chgData name="Andrea Cioli" userId="415430a0-fec7-4c61-8338-9296ff132151" providerId="ADAL" clId="{AE2B2DBC-BA18-41C1-B323-43D4851B2EF3}" dt="2024-10-17T13:17:43.934" v="13504" actId="164"/>
          <ac:grpSpMkLst>
            <pc:docMk/>
            <pc:sldMk cId="2673333839" sldId="941"/>
            <ac:grpSpMk id="5" creationId="{D6F16A1C-9942-912C-7F53-A79281DEB1D2}"/>
          </ac:grpSpMkLst>
        </pc:grpChg>
        <pc:grpChg chg="add del mod">
          <ac:chgData name="Andrea Cioli" userId="415430a0-fec7-4c61-8338-9296ff132151" providerId="ADAL" clId="{AE2B2DBC-BA18-41C1-B323-43D4851B2EF3}" dt="2024-10-18T11:04:22.262" v="16391" actId="165"/>
          <ac:grpSpMkLst>
            <pc:docMk/>
            <pc:sldMk cId="2673333839" sldId="941"/>
            <ac:grpSpMk id="7" creationId="{3DA18BED-43A2-BDEA-BC4F-7A63C7BDE661}"/>
          </ac:grpSpMkLst>
        </pc:grpChg>
        <pc:grpChg chg="del mod">
          <ac:chgData name="Andrea Cioli" userId="415430a0-fec7-4c61-8338-9296ff132151" providerId="ADAL" clId="{AE2B2DBC-BA18-41C1-B323-43D4851B2EF3}" dt="2024-10-17T12:51:52.926" v="13080" actId="165"/>
          <ac:grpSpMkLst>
            <pc:docMk/>
            <pc:sldMk cId="2673333839" sldId="941"/>
            <ac:grpSpMk id="7" creationId="{F046AA08-0416-4D1C-15E8-0D80B8AAE822}"/>
          </ac:grpSpMkLst>
        </pc:grpChg>
        <pc:grpChg chg="add del mod">
          <ac:chgData name="Andrea Cioli" userId="415430a0-fec7-4c61-8338-9296ff132151" providerId="ADAL" clId="{AE2B2DBC-BA18-41C1-B323-43D4851B2EF3}" dt="2024-10-17T13:16:34.990" v="13464" actId="164"/>
          <ac:grpSpMkLst>
            <pc:docMk/>
            <pc:sldMk cId="2673333839" sldId="941"/>
            <ac:grpSpMk id="9" creationId="{535605E1-E19F-AF98-F2B2-F1B4852492B4}"/>
          </ac:grpSpMkLst>
        </pc:grpChg>
        <pc:grpChg chg="add mod ord topLvl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26" creationId="{6A696DF8-EFC5-C159-8E91-A88C08BB872B}"/>
          </ac:grpSpMkLst>
        </pc:grpChg>
        <pc:grpChg chg="add mod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34" creationId="{3A82871F-1202-B1B1-3D98-FE7B896200CB}"/>
          </ac:grpSpMkLst>
        </pc:grpChg>
        <pc:grpChg chg="add mod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35" creationId="{C9970010-25E9-6082-8A46-98827F9ADC7B}"/>
          </ac:grpSpMkLst>
        </pc:grpChg>
        <pc:grpChg chg="del mod">
          <ac:chgData name="Andrea Cioli" userId="415430a0-fec7-4c61-8338-9296ff132151" providerId="ADAL" clId="{AE2B2DBC-BA18-41C1-B323-43D4851B2EF3}" dt="2024-10-17T12:58:40.879" v="13186" actId="165"/>
          <ac:grpSpMkLst>
            <pc:docMk/>
            <pc:sldMk cId="2673333839" sldId="941"/>
            <ac:grpSpMk id="36" creationId="{C1CAE098-838C-F18C-C3F3-690A872F9375}"/>
          </ac:grpSpMkLst>
        </pc:grpChg>
        <pc:grpChg chg="add del mod topLvl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38" creationId="{3146C9AC-3C16-283D-7B8A-5B9C62D2FDA8}"/>
          </ac:grpSpMkLst>
        </pc:grpChg>
        <pc:grpChg chg="add mod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39" creationId="{2B20E9F1-B5A0-E8B4-58C3-5A12EBF10AA8}"/>
          </ac:grpSpMkLst>
        </pc:grpChg>
        <pc:grpChg chg="del">
          <ac:chgData name="Andrea Cioli" userId="415430a0-fec7-4c61-8338-9296ff132151" providerId="ADAL" clId="{AE2B2DBC-BA18-41C1-B323-43D4851B2EF3}" dt="2024-10-17T13:01:19.860" v="13226" actId="165"/>
          <ac:grpSpMkLst>
            <pc:docMk/>
            <pc:sldMk cId="2673333839" sldId="941"/>
            <ac:grpSpMk id="39" creationId="{F854A3CB-5EA1-513E-F179-EAA68721546B}"/>
          </ac:grpSpMkLst>
        </pc:grpChg>
        <pc:grpChg chg="add mod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40" creationId="{2A2E3752-9882-DF80-1E10-CE0C427F95D6}"/>
          </ac:grpSpMkLst>
        </pc:grpChg>
        <pc:grpChg chg="add del mod">
          <ac:chgData name="Andrea Cioli" userId="415430a0-fec7-4c61-8338-9296ff132151" providerId="ADAL" clId="{AE2B2DBC-BA18-41C1-B323-43D4851B2EF3}" dt="2024-10-17T13:09:54.294" v="13329" actId="478"/>
          <ac:grpSpMkLst>
            <pc:docMk/>
            <pc:sldMk cId="2673333839" sldId="941"/>
            <ac:grpSpMk id="40" creationId="{B51E9B1A-5649-7DC1-D07F-6EA47F80DEC9}"/>
          </ac:grpSpMkLst>
        </pc:grpChg>
        <pc:grpChg chg="add mod">
          <ac:chgData name="Andrea Cioli" userId="415430a0-fec7-4c61-8338-9296ff132151" providerId="ADAL" clId="{AE2B2DBC-BA18-41C1-B323-43D4851B2EF3}" dt="2024-10-18T14:14:15.696" v="17534" actId="1035"/>
          <ac:grpSpMkLst>
            <pc:docMk/>
            <pc:sldMk cId="2673333839" sldId="941"/>
            <ac:grpSpMk id="41" creationId="{8DC6FF0A-ED84-4D0B-F823-52576BB975E0}"/>
          </ac:grpSpMkLst>
        </pc:grpChg>
        <pc:grpChg chg="add del mod">
          <ac:chgData name="Andrea Cioli" userId="415430a0-fec7-4c61-8338-9296ff132151" providerId="ADAL" clId="{AE2B2DBC-BA18-41C1-B323-43D4851B2EF3}" dt="2024-10-18T14:14:17.784" v="17535" actId="478"/>
          <ac:grpSpMkLst>
            <pc:docMk/>
            <pc:sldMk cId="2673333839" sldId="941"/>
            <ac:grpSpMk id="44" creationId="{A4CB15BD-F7E4-07E2-CA1A-F52D82A2A9B3}"/>
          </ac:grpSpMkLst>
        </pc:grpChg>
        <pc:grpChg chg="add del mod">
          <ac:chgData name="Andrea Cioli" userId="415430a0-fec7-4c61-8338-9296ff132151" providerId="ADAL" clId="{AE2B2DBC-BA18-41C1-B323-43D4851B2EF3}" dt="2024-10-17T13:12:32.323" v="13387" actId="165"/>
          <ac:grpSpMkLst>
            <pc:docMk/>
            <pc:sldMk cId="2673333839" sldId="941"/>
            <ac:grpSpMk id="46" creationId="{2797F618-343F-7C30-E122-FA6910455C7E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47" creationId="{51DE2F74-672A-4E10-15EB-A7F8570D48EF}"/>
          </ac:grpSpMkLst>
        </pc:grpChg>
        <pc:grpChg chg="add del mod">
          <ac:chgData name="Andrea Cioli" userId="415430a0-fec7-4c61-8338-9296ff132151" providerId="ADAL" clId="{AE2B2DBC-BA18-41C1-B323-43D4851B2EF3}" dt="2024-10-17T13:12:32.323" v="13387" actId="165"/>
          <ac:grpSpMkLst>
            <pc:docMk/>
            <pc:sldMk cId="2673333839" sldId="941"/>
            <ac:grpSpMk id="47" creationId="{A4E2E76F-7BA5-98DF-0D00-1C7488352584}"/>
          </ac:grpSpMkLst>
        </pc:grpChg>
        <pc:grpChg chg="add del mod">
          <ac:chgData name="Andrea Cioli" userId="415430a0-fec7-4c61-8338-9296ff132151" providerId="ADAL" clId="{AE2B2DBC-BA18-41C1-B323-43D4851B2EF3}" dt="2024-10-17T13:12:32.323" v="13387" actId="165"/>
          <ac:grpSpMkLst>
            <pc:docMk/>
            <pc:sldMk cId="2673333839" sldId="941"/>
            <ac:grpSpMk id="48" creationId="{DACE8184-C8E7-E307-0365-6BE764D14B7B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49" creationId="{56EEA1B5-421F-1830-05B1-3FBE767A5123}"/>
          </ac:grpSpMkLst>
        </pc:grpChg>
        <pc:grpChg chg="mod">
          <ac:chgData name="Andrea Cioli" userId="415430a0-fec7-4c61-8338-9296ff132151" providerId="ADAL" clId="{AE2B2DBC-BA18-41C1-B323-43D4851B2EF3}" dt="2024-10-17T13:15:01.395" v="13409" actId="164"/>
          <ac:grpSpMkLst>
            <pc:docMk/>
            <pc:sldMk cId="2673333839" sldId="941"/>
            <ac:grpSpMk id="49" creationId="{63C73287-5D79-17DE-34F4-B1589E9C904D}"/>
          </ac:grpSpMkLst>
        </pc:grpChg>
        <pc:grpChg chg="add mod topLvl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51" creationId="{01C8F475-A17E-8FA5-9FB4-AADAF8523555}"/>
          </ac:grpSpMkLst>
        </pc:grpChg>
        <pc:grpChg chg="add del mod topLvl">
          <ac:chgData name="Andrea Cioli" userId="415430a0-fec7-4c61-8338-9296ff132151" providerId="ADAL" clId="{AE2B2DBC-BA18-41C1-B323-43D4851B2EF3}" dt="2024-10-18T11:04:22.497" v="16392" actId="165"/>
          <ac:grpSpMkLst>
            <pc:docMk/>
            <pc:sldMk cId="2673333839" sldId="941"/>
            <ac:grpSpMk id="53" creationId="{7D1A94AD-514A-032A-F5C3-425CD5E69382}"/>
          </ac:grpSpMkLst>
        </pc:grpChg>
        <pc:grpChg chg="add del mod topLvl">
          <ac:chgData name="Andrea Cioli" userId="415430a0-fec7-4c61-8338-9296ff132151" providerId="ADAL" clId="{AE2B2DBC-BA18-41C1-B323-43D4851B2EF3}" dt="2024-10-18T11:04:22.497" v="16392" actId="165"/>
          <ac:grpSpMkLst>
            <pc:docMk/>
            <pc:sldMk cId="2673333839" sldId="941"/>
            <ac:grpSpMk id="55" creationId="{74565E4C-3C3B-C681-40B1-7D6904660849}"/>
          </ac:grpSpMkLst>
        </pc:grpChg>
        <pc:grpChg chg="add del mod topLvl">
          <ac:chgData name="Andrea Cioli" userId="415430a0-fec7-4c61-8338-9296ff132151" providerId="ADAL" clId="{AE2B2DBC-BA18-41C1-B323-43D4851B2EF3}" dt="2024-10-18T11:04:22.497" v="16392" actId="165"/>
          <ac:grpSpMkLst>
            <pc:docMk/>
            <pc:sldMk cId="2673333839" sldId="941"/>
            <ac:grpSpMk id="56" creationId="{96A16AE7-1DF3-8566-18DE-854352774FE9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57" creationId="{63624725-8A1F-9D6E-7CC7-3EDFEA1361E7}"/>
          </ac:grpSpMkLst>
        </pc:grpChg>
        <pc:grpChg chg="add mod">
          <ac:chgData name="Andrea Cioli" userId="415430a0-fec7-4c61-8338-9296ff132151" providerId="ADAL" clId="{AE2B2DBC-BA18-41C1-B323-43D4851B2EF3}" dt="2024-10-17T13:22:14.592" v="13546" actId="164"/>
          <ac:grpSpMkLst>
            <pc:docMk/>
            <pc:sldMk cId="2673333839" sldId="941"/>
            <ac:grpSpMk id="57" creationId="{6A5251AE-B2DA-514E-EED5-F93DDA61D151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58" creationId="{3F70CF03-5E6C-5288-127E-1FCBF85232C0}"/>
          </ac:grpSpMkLst>
        </pc:grpChg>
        <pc:grpChg chg="add del mod">
          <ac:chgData name="Andrea Cioli" userId="415430a0-fec7-4c61-8338-9296ff132151" providerId="ADAL" clId="{AE2B2DBC-BA18-41C1-B323-43D4851B2EF3}" dt="2024-10-17T13:15:55.708" v="13455" actId="165"/>
          <ac:grpSpMkLst>
            <pc:docMk/>
            <pc:sldMk cId="2673333839" sldId="941"/>
            <ac:grpSpMk id="58" creationId="{6C8673FF-0036-87EC-4B84-70239137C8CF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60" creationId="{128A464A-8821-BE84-B5FB-DA8C5703D96D}"/>
          </ac:grpSpMkLst>
        </pc:grpChg>
        <pc:grpChg chg="del mod">
          <ac:chgData name="Andrea Cioli" userId="415430a0-fec7-4c61-8338-9296ff132151" providerId="ADAL" clId="{AE2B2DBC-BA18-41C1-B323-43D4851B2EF3}" dt="2024-10-17T13:15:33.231" v="13445" actId="478"/>
          <ac:grpSpMkLst>
            <pc:docMk/>
            <pc:sldMk cId="2673333839" sldId="941"/>
            <ac:grpSpMk id="60" creationId="{37DF68AC-D493-428F-C301-D3B1C6368381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62" creationId="{396BB8EF-1504-32C9-DF54-52534886E646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63" creationId="{17BC9B48-11A2-DC05-B7AD-9BA6124359D0}"/>
          </ac:grpSpMkLst>
        </pc:grpChg>
        <pc:grpChg chg="add del mod">
          <ac:chgData name="Andrea Cioli" userId="415430a0-fec7-4c61-8338-9296ff132151" providerId="ADAL" clId="{AE2B2DBC-BA18-41C1-B323-43D4851B2EF3}" dt="2024-10-17T13:15:09.823" v="13413" actId="478"/>
          <ac:grpSpMkLst>
            <pc:docMk/>
            <pc:sldMk cId="2673333839" sldId="941"/>
            <ac:grpSpMk id="63" creationId="{4E6D315E-5B51-B4D2-AF22-8EBE597D7523}"/>
          </ac:grpSpMkLst>
        </pc:grpChg>
        <pc:grpChg chg="mod">
          <ac:chgData name="Andrea Cioli" userId="415430a0-fec7-4c61-8338-9296ff132151" providerId="ADAL" clId="{AE2B2DBC-BA18-41C1-B323-43D4851B2EF3}" dt="2024-10-17T13:15:08.664" v="13412" actId="571"/>
          <ac:grpSpMkLst>
            <pc:docMk/>
            <pc:sldMk cId="2673333839" sldId="941"/>
            <ac:grpSpMk id="65" creationId="{E6FA541F-4B88-08CD-41D6-48499E0C26BA}"/>
          </ac:grpSpMkLst>
        </pc:grpChg>
        <pc:grpChg chg="del mod">
          <ac:chgData name="Andrea Cioli" userId="415430a0-fec7-4c61-8338-9296ff132151" providerId="ADAL" clId="{AE2B2DBC-BA18-41C1-B323-43D4851B2EF3}" dt="2024-10-17T13:35:00.408" v="13636" actId="478"/>
          <ac:grpSpMkLst>
            <pc:docMk/>
            <pc:sldMk cId="2673333839" sldId="941"/>
            <ac:grpSpMk id="66" creationId="{761C7CFD-BD25-0CCA-8761-C71EAA1CA23B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66" creationId="{D8F8A5BF-DAC3-3D63-65A2-F33ED92AD604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72" creationId="{D10D9CFD-2802-D5F2-277C-323291A18516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78" creationId="{44F2C319-5852-2F6D-8E43-5EC7DE899AE3}"/>
          </ac:grpSpMkLst>
        </pc:grpChg>
        <pc:grpChg chg="mod">
          <ac:chgData name="Andrea Cioli" userId="415430a0-fec7-4c61-8338-9296ff132151" providerId="ADAL" clId="{AE2B2DBC-BA18-41C1-B323-43D4851B2EF3}" dt="2024-10-18T14:14:10.720" v="17520"/>
          <ac:grpSpMkLst>
            <pc:docMk/>
            <pc:sldMk cId="2673333839" sldId="941"/>
            <ac:grpSpMk id="87" creationId="{F56382E6-DB2D-F33A-21C2-51AD9BB0AE59}"/>
          </ac:grpSpMkLst>
        </pc:grpChg>
        <pc:grpChg chg="add mod">
          <ac:chgData name="Andrea Cioli" userId="415430a0-fec7-4c61-8338-9296ff132151" providerId="ADAL" clId="{AE2B2DBC-BA18-41C1-B323-43D4851B2EF3}" dt="2024-10-17T13:22:14.592" v="13546" actId="164"/>
          <ac:grpSpMkLst>
            <pc:docMk/>
            <pc:sldMk cId="2673333839" sldId="941"/>
            <ac:grpSpMk id="94" creationId="{6E47DA4A-A7A1-B404-B19C-4626703DA1EF}"/>
          </ac:grpSpMkLst>
        </pc:grpChg>
        <pc:grpChg chg="add mod ord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95" creationId="{48E1927D-155C-A68F-4F8D-4C0CFE1A3095}"/>
          </ac:grpSpMkLst>
        </pc:grpChg>
        <pc:grpChg chg="add mod">
          <ac:chgData name="Andrea Cioli" userId="415430a0-fec7-4c61-8338-9296ff132151" providerId="ADAL" clId="{AE2B2DBC-BA18-41C1-B323-43D4851B2EF3}" dt="2024-10-18T14:07:35.609" v="17081" actId="164"/>
          <ac:grpSpMkLst>
            <pc:docMk/>
            <pc:sldMk cId="2673333839" sldId="941"/>
            <ac:grpSpMk id="97" creationId="{9C185361-FD56-B715-28BA-C1CB77961C4C}"/>
          </ac:grpSpMkLst>
        </pc:grpChg>
        <pc:grpChg chg="add mod">
          <ac:chgData name="Andrea Cioli" userId="415430a0-fec7-4c61-8338-9296ff132151" providerId="ADAL" clId="{AE2B2DBC-BA18-41C1-B323-43D4851B2EF3}" dt="2024-10-17T13:22:14.592" v="13546" actId="164"/>
          <ac:grpSpMkLst>
            <pc:docMk/>
            <pc:sldMk cId="2673333839" sldId="941"/>
            <ac:grpSpMk id="102" creationId="{B1373070-5B0A-0AEC-4DF9-6789CB657D48}"/>
          </ac:grpSpMkLst>
        </pc:grpChg>
        <pc:grpChg chg="add del mod">
          <ac:chgData name="Andrea Cioli" userId="415430a0-fec7-4c61-8338-9296ff132151" providerId="ADAL" clId="{AE2B2DBC-BA18-41C1-B323-43D4851B2EF3}" dt="2024-10-17T13:22:26.679" v="13548" actId="165"/>
          <ac:grpSpMkLst>
            <pc:docMk/>
            <pc:sldMk cId="2673333839" sldId="941"/>
            <ac:grpSpMk id="103" creationId="{B73623DA-E3C8-4F4B-3B06-B3CD539AB9CF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06" creationId="{5227246E-A8AE-4CE9-A3EC-E9737E9007E6}"/>
          </ac:grpSpMkLst>
        </pc:grpChg>
        <pc:grpChg chg="del mod topLvl">
          <ac:chgData name="Andrea Cioli" userId="415430a0-fec7-4c61-8338-9296ff132151" providerId="ADAL" clId="{AE2B2DBC-BA18-41C1-B323-43D4851B2EF3}" dt="2024-10-18T12:53:05.235" v="16446" actId="165"/>
          <ac:grpSpMkLst>
            <pc:docMk/>
            <pc:sldMk cId="2673333839" sldId="941"/>
            <ac:grpSpMk id="107" creationId="{2FF13631-A571-0A6B-26DD-02EF71855DCD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09" creationId="{B7D6ACFF-C90D-9E0F-6258-1F48D53F5ED1}"/>
          </ac:grpSpMkLst>
        </pc:grpChg>
        <pc:grpChg chg="del mod topLvl">
          <ac:chgData name="Andrea Cioli" userId="415430a0-fec7-4c61-8338-9296ff132151" providerId="ADAL" clId="{AE2B2DBC-BA18-41C1-B323-43D4851B2EF3}" dt="2024-10-18T12:54:40.803" v="16486" actId="165"/>
          <ac:grpSpMkLst>
            <pc:docMk/>
            <pc:sldMk cId="2673333839" sldId="941"/>
            <ac:grpSpMk id="110" creationId="{26FB1017-5543-71A9-1E43-2D84E9EAD4AD}"/>
          </ac:grpSpMkLst>
        </pc:grpChg>
        <pc:grpChg chg="del mod topLvl">
          <ac:chgData name="Andrea Cioli" userId="415430a0-fec7-4c61-8338-9296ff132151" providerId="ADAL" clId="{AE2B2DBC-BA18-41C1-B323-43D4851B2EF3}" dt="2024-10-18T12:54:10.073" v="16483" actId="165"/>
          <ac:grpSpMkLst>
            <pc:docMk/>
            <pc:sldMk cId="2673333839" sldId="941"/>
            <ac:grpSpMk id="111" creationId="{37DEE9C2-A261-B18D-B039-338798D60F67}"/>
          </ac:grpSpMkLst>
        </pc:grpChg>
        <pc:grpChg chg="mod topLvl">
          <ac:chgData name="Andrea Cioli" userId="415430a0-fec7-4c61-8338-9296ff132151" providerId="ADAL" clId="{AE2B2DBC-BA18-41C1-B323-43D4851B2EF3}" dt="2024-10-18T13:09:46.448" v="16828" actId="164"/>
          <ac:grpSpMkLst>
            <pc:docMk/>
            <pc:sldMk cId="2673333839" sldId="941"/>
            <ac:grpSpMk id="113" creationId="{39D38824-81D3-C149-2F00-DD5310437256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14" creationId="{80783375-F5A9-D9E8-716D-4856D3C365E4}"/>
          </ac:grpSpMkLst>
        </pc:grpChg>
        <pc:grpChg chg="mod">
          <ac:chgData name="Andrea Cioli" userId="415430a0-fec7-4c61-8338-9296ff132151" providerId="ADAL" clId="{AE2B2DBC-BA18-41C1-B323-43D4851B2EF3}" dt="2024-10-17T13:22:26.679" v="13548" actId="165"/>
          <ac:grpSpMkLst>
            <pc:docMk/>
            <pc:sldMk cId="2673333839" sldId="941"/>
            <ac:grpSpMk id="117" creationId="{C8A752FD-4D4F-B04C-FAF1-F681D17F3E04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23" creationId="{C7A849EE-AE9B-C60B-2C09-DB661B2E783A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29" creationId="{DFCED2B0-316B-5F83-4CCA-283C83078292}"/>
          </ac:grpSpMkLst>
        </pc:grpChg>
        <pc:grpChg chg="del mod">
          <ac:chgData name="Andrea Cioli" userId="415430a0-fec7-4c61-8338-9296ff132151" providerId="ADAL" clId="{AE2B2DBC-BA18-41C1-B323-43D4851B2EF3}" dt="2024-10-17T13:23:09.743" v="13556" actId="478"/>
          <ac:grpSpMkLst>
            <pc:docMk/>
            <pc:sldMk cId="2673333839" sldId="941"/>
            <ac:grpSpMk id="133" creationId="{EA9BBDC6-B629-115B-E4D1-75046D646949}"/>
          </ac:grpSpMkLst>
        </pc:grpChg>
        <pc:grpChg chg="mod topLvl">
          <ac:chgData name="Andrea Cioli" userId="415430a0-fec7-4c61-8338-9296ff132151" providerId="ADAL" clId="{AE2B2DBC-BA18-41C1-B323-43D4851B2EF3}" dt="2024-10-18T14:07:38.511" v="17082" actId="164"/>
          <ac:grpSpMkLst>
            <pc:docMk/>
            <pc:sldMk cId="2673333839" sldId="941"/>
            <ac:grpSpMk id="138" creationId="{FEE3C2D2-53E2-CA42-2F0E-F21D7126AAA0}"/>
          </ac:grpSpMkLst>
        </pc:grpChg>
        <pc:grpChg chg="mod">
          <ac:chgData name="Andrea Cioli" userId="415430a0-fec7-4c61-8338-9296ff132151" providerId="ADAL" clId="{AE2B2DBC-BA18-41C1-B323-43D4851B2EF3}" dt="2024-10-17T13:22:26.679" v="13548" actId="165"/>
          <ac:grpSpMkLst>
            <pc:docMk/>
            <pc:sldMk cId="2673333839" sldId="941"/>
            <ac:grpSpMk id="143" creationId="{D7631A91-A074-3856-0E0C-52D793E0A2D0}"/>
          </ac:grpSpMkLst>
        </pc:grpChg>
        <pc:grpChg chg="add mod">
          <ac:chgData name="Andrea Cioli" userId="415430a0-fec7-4c61-8338-9296ff132151" providerId="ADAL" clId="{AE2B2DBC-BA18-41C1-B323-43D4851B2EF3}" dt="2024-10-17T13:38:09.950" v="13650" actId="164"/>
          <ac:grpSpMkLst>
            <pc:docMk/>
            <pc:sldMk cId="2673333839" sldId="941"/>
            <ac:grpSpMk id="146" creationId="{D28C808B-C86A-1580-8BCC-9A64FF7315E3}"/>
          </ac:grpSpMkLst>
        </pc:grpChg>
        <pc:picChg chg="mod ord">
          <ac:chgData name="Andrea Cioli" userId="415430a0-fec7-4c61-8338-9296ff132151" providerId="ADAL" clId="{AE2B2DBC-BA18-41C1-B323-43D4851B2EF3}" dt="2024-10-18T14:07:38.511" v="17082" actId="164"/>
          <ac:picMkLst>
            <pc:docMk/>
            <pc:sldMk cId="2673333839" sldId="941"/>
            <ac:picMk id="13" creationId="{2D347BC7-E18B-039C-87C4-579750CD59F4}"/>
          </ac:picMkLst>
        </pc:picChg>
        <pc:picChg chg="mod">
          <ac:chgData name="Andrea Cioli" userId="415430a0-fec7-4c61-8338-9296ff132151" providerId="ADAL" clId="{AE2B2DBC-BA18-41C1-B323-43D4851B2EF3}" dt="2024-10-17T12:51:52.926" v="13080" actId="165"/>
          <ac:picMkLst>
            <pc:docMk/>
            <pc:sldMk cId="2673333839" sldId="941"/>
            <ac:picMk id="18" creationId="{C42F5A7B-784F-A696-D25C-6BC3DB8BBE25}"/>
          </ac:picMkLst>
        </pc:picChg>
        <pc:picChg chg="mod">
          <ac:chgData name="Andrea Cioli" userId="415430a0-fec7-4c61-8338-9296ff132151" providerId="ADAL" clId="{AE2B2DBC-BA18-41C1-B323-43D4851B2EF3}" dt="2024-10-18T13:10:30.104" v="16833" actId="164"/>
          <ac:picMkLst>
            <pc:docMk/>
            <pc:sldMk cId="2673333839" sldId="941"/>
            <ac:picMk id="21" creationId="{64409D0E-D004-E43B-3F17-B83BFD3C2712}"/>
          </ac:picMkLst>
        </pc:picChg>
        <pc:picChg chg="mod topLvl">
          <ac:chgData name="Andrea Cioli" userId="415430a0-fec7-4c61-8338-9296ff132151" providerId="ADAL" clId="{AE2B2DBC-BA18-41C1-B323-43D4851B2EF3}" dt="2024-10-17T13:16:33.514" v="13463" actId="165"/>
          <ac:picMkLst>
            <pc:docMk/>
            <pc:sldMk cId="2673333839" sldId="941"/>
            <ac:picMk id="28" creationId="{B8E8103F-D242-B9DC-476E-55289F1AE8AA}"/>
          </ac:picMkLst>
        </pc:picChg>
        <pc:picChg chg="mod topLvl">
          <ac:chgData name="Andrea Cioli" userId="415430a0-fec7-4c61-8338-9296ff132151" providerId="ADAL" clId="{AE2B2DBC-BA18-41C1-B323-43D4851B2EF3}" dt="2024-10-18T11:04:22.497" v="16392" actId="165"/>
          <ac:picMkLst>
            <pc:docMk/>
            <pc:sldMk cId="2673333839" sldId="941"/>
            <ac:picMk id="30" creationId="{EBB847FC-12D2-5BE2-33B5-393F91B7D2BE}"/>
          </ac:picMkLst>
        </pc:picChg>
        <pc:picChg chg="mod topLvl">
          <ac:chgData name="Andrea Cioli" userId="415430a0-fec7-4c61-8338-9296ff132151" providerId="ADAL" clId="{AE2B2DBC-BA18-41C1-B323-43D4851B2EF3}" dt="2024-10-18T11:04:22.497" v="16392" actId="165"/>
          <ac:picMkLst>
            <pc:docMk/>
            <pc:sldMk cId="2673333839" sldId="941"/>
            <ac:picMk id="32" creationId="{53E0E1BF-1272-7ABB-2350-EDBA0EB22DA0}"/>
          </ac:picMkLst>
        </pc:picChg>
        <pc:picChg chg="mod">
          <ac:chgData name="Andrea Cioli" userId="415430a0-fec7-4c61-8338-9296ff132151" providerId="ADAL" clId="{AE2B2DBC-BA18-41C1-B323-43D4851B2EF3}" dt="2024-10-18T13:10:12.002" v="16831" actId="164"/>
          <ac:picMkLst>
            <pc:docMk/>
            <pc:sldMk cId="2673333839" sldId="941"/>
            <ac:picMk id="36" creationId="{8DBCC5B0-038B-3240-007E-B63820C67DAE}"/>
          </ac:picMkLst>
        </pc:picChg>
        <pc:picChg chg="add mod topLvl">
          <ac:chgData name="Andrea Cioli" userId="415430a0-fec7-4c61-8338-9296ff132151" providerId="ADAL" clId="{AE2B2DBC-BA18-41C1-B323-43D4851B2EF3}" dt="2024-10-18T11:04:22.497" v="16392" actId="165"/>
          <ac:picMkLst>
            <pc:docMk/>
            <pc:sldMk cId="2673333839" sldId="941"/>
            <ac:picMk id="37" creationId="{8B713C09-389B-3496-D515-E744FB38CDD7}"/>
          </ac:picMkLst>
        </pc:picChg>
        <pc:picChg chg="add mod ord">
          <ac:chgData name="Andrea Cioli" userId="415430a0-fec7-4c61-8338-9296ff132151" providerId="ADAL" clId="{AE2B2DBC-BA18-41C1-B323-43D4851B2EF3}" dt="2024-10-17T13:16:04.633" v="13458" actId="164"/>
          <ac:picMkLst>
            <pc:docMk/>
            <pc:sldMk cId="2673333839" sldId="941"/>
            <ac:picMk id="45" creationId="{10EFDA27-42D2-B9A5-8272-74DAEC1A405B}"/>
          </ac:picMkLst>
        </pc:picChg>
        <pc:picChg chg="del mod">
          <ac:chgData name="Andrea Cioli" userId="415430a0-fec7-4c61-8338-9296ff132151" providerId="ADAL" clId="{AE2B2DBC-BA18-41C1-B323-43D4851B2EF3}" dt="2024-10-17T13:15:33.231" v="13445" actId="478"/>
          <ac:picMkLst>
            <pc:docMk/>
            <pc:sldMk cId="2673333839" sldId="941"/>
            <ac:picMk id="62" creationId="{BF31EB5A-413A-DA4D-9368-D1C50C198D8C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64" creationId="{4A3EE2F3-969D-63F5-7A99-FE229AEB93F1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68" creationId="{5486D7BE-BB8F-D7C7-26DF-EFFF3E00EA31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70" creationId="{B9025D0E-1B8F-F567-8516-5D8E359934E4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75" creationId="{8E4734D8-13D1-401C-C819-998B012A37D0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80" creationId="{31E97DA0-A218-0917-85C8-0C9EEEF80458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85" creationId="{9D4489D9-4171-63B0-91F0-F99FAAFD0729}"/>
          </ac:picMkLst>
        </pc:picChg>
        <pc:picChg chg="mod">
          <ac:chgData name="Andrea Cioli" userId="415430a0-fec7-4c61-8338-9296ff132151" providerId="ADAL" clId="{AE2B2DBC-BA18-41C1-B323-43D4851B2EF3}" dt="2024-10-18T14:14:10.720" v="17520"/>
          <ac:picMkLst>
            <pc:docMk/>
            <pc:sldMk cId="2673333839" sldId="941"/>
            <ac:picMk id="89" creationId="{2A8BDC6D-EB2C-A426-B485-E5A051E90B47}"/>
          </ac:picMkLst>
        </pc:picChg>
        <pc:picChg chg="mod">
          <ac:chgData name="Andrea Cioli" userId="415430a0-fec7-4c61-8338-9296ff132151" providerId="ADAL" clId="{AE2B2DBC-BA18-41C1-B323-43D4851B2EF3}" dt="2024-10-17T13:15:08.664" v="13412" actId="571"/>
          <ac:picMkLst>
            <pc:docMk/>
            <pc:sldMk cId="2673333839" sldId="941"/>
            <ac:picMk id="89" creationId="{6AD0AB4D-E426-4F53-D1B7-E0AE5380EBF3}"/>
          </ac:picMkLst>
        </pc:picChg>
        <pc:picChg chg="mod">
          <ac:chgData name="Andrea Cioli" userId="415430a0-fec7-4c61-8338-9296ff132151" providerId="ADAL" clId="{AE2B2DBC-BA18-41C1-B323-43D4851B2EF3}" dt="2024-10-17T13:22:26.679" v="13548" actId="165"/>
          <ac:picMkLst>
            <pc:docMk/>
            <pc:sldMk cId="2673333839" sldId="941"/>
            <ac:picMk id="119" creationId="{A1494810-B551-137B-474B-6E4C852561C7}"/>
          </ac:picMkLst>
        </pc:picChg>
        <pc:picChg chg="mod">
          <ac:chgData name="Andrea Cioli" userId="415430a0-fec7-4c61-8338-9296ff132151" providerId="ADAL" clId="{AE2B2DBC-BA18-41C1-B323-43D4851B2EF3}" dt="2024-10-17T13:22:26.679" v="13548" actId="165"/>
          <ac:picMkLst>
            <pc:docMk/>
            <pc:sldMk cId="2673333839" sldId="941"/>
            <ac:picMk id="121" creationId="{7AD12003-C3AC-D41C-04EA-AC7772733B57}"/>
          </ac:picMkLst>
        </pc:picChg>
        <pc:picChg chg="mod">
          <ac:chgData name="Andrea Cioli" userId="415430a0-fec7-4c61-8338-9296ff132151" providerId="ADAL" clId="{AE2B2DBC-BA18-41C1-B323-43D4851B2EF3}" dt="2024-10-18T12:54:10.073" v="16483" actId="165"/>
          <ac:picMkLst>
            <pc:docMk/>
            <pc:sldMk cId="2673333839" sldId="941"/>
            <ac:picMk id="126" creationId="{6EDFCC12-60AE-125A-4192-6E3EC89035BA}"/>
          </ac:picMkLst>
        </pc:picChg>
        <pc:picChg chg="mod">
          <ac:chgData name="Andrea Cioli" userId="415430a0-fec7-4c61-8338-9296ff132151" providerId="ADAL" clId="{AE2B2DBC-BA18-41C1-B323-43D4851B2EF3}" dt="2024-10-18T12:54:40.803" v="16486" actId="165"/>
          <ac:picMkLst>
            <pc:docMk/>
            <pc:sldMk cId="2673333839" sldId="941"/>
            <ac:picMk id="131" creationId="{BE3D49F2-349A-08D6-8E5A-EA44D73918B2}"/>
          </ac:picMkLst>
        </pc:picChg>
        <pc:picChg chg="del mod">
          <ac:chgData name="Andrea Cioli" userId="415430a0-fec7-4c61-8338-9296ff132151" providerId="ADAL" clId="{AE2B2DBC-BA18-41C1-B323-43D4851B2EF3}" dt="2024-10-17T13:23:09.743" v="13556" actId="478"/>
          <ac:picMkLst>
            <pc:docMk/>
            <pc:sldMk cId="2673333839" sldId="941"/>
            <ac:picMk id="136" creationId="{8BA755EB-FD84-1A96-774F-D040ACD3C8FD}"/>
          </ac:picMkLst>
        </pc:picChg>
        <pc:picChg chg="mod">
          <ac:chgData name="Andrea Cioli" userId="415430a0-fec7-4c61-8338-9296ff132151" providerId="ADAL" clId="{AE2B2DBC-BA18-41C1-B323-43D4851B2EF3}" dt="2024-10-18T12:53:05.235" v="16446" actId="165"/>
          <ac:picMkLst>
            <pc:docMk/>
            <pc:sldMk cId="2673333839" sldId="941"/>
            <ac:picMk id="141" creationId="{C84BE0D5-BA06-B8D8-CD60-8C4E28527C82}"/>
          </ac:picMkLst>
        </pc:picChg>
        <pc:picChg chg="mod">
          <ac:chgData name="Andrea Cioli" userId="415430a0-fec7-4c61-8338-9296ff132151" providerId="ADAL" clId="{AE2B2DBC-BA18-41C1-B323-43D4851B2EF3}" dt="2024-10-17T13:35:43.723" v="13646" actId="2085"/>
          <ac:picMkLst>
            <pc:docMk/>
            <pc:sldMk cId="2673333839" sldId="941"/>
            <ac:picMk id="145" creationId="{9E6A9EF5-7081-B0E4-964C-B2168EE8D3D2}"/>
          </ac:picMkLst>
        </pc:picChg>
        <pc:cxnChg chg="mod">
          <ac:chgData name="Andrea Cioli" userId="415430a0-fec7-4c61-8338-9296ff132151" providerId="ADAL" clId="{AE2B2DBC-BA18-41C1-B323-43D4851B2EF3}" dt="2024-10-18T14:14:10.720" v="17520"/>
          <ac:cxnSpMkLst>
            <pc:docMk/>
            <pc:sldMk cId="2673333839" sldId="941"/>
            <ac:cxnSpMk id="52" creationId="{643C84DF-3751-F7D7-CD67-AC87B9F60387}"/>
          </ac:cxnSpMkLst>
        </pc:cxnChg>
        <pc:cxnChg chg="del mod">
          <ac:chgData name="Andrea Cioli" userId="415430a0-fec7-4c61-8338-9296ff132151" providerId="ADAL" clId="{AE2B2DBC-BA18-41C1-B323-43D4851B2EF3}" dt="2024-10-17T13:11:05.813" v="13359" actId="478"/>
          <ac:cxnSpMkLst>
            <pc:docMk/>
            <pc:sldMk cId="2673333839" sldId="941"/>
            <ac:cxnSpMk id="52" creationId="{A1F17879-096B-FE36-3FF4-4A6A8AFB060B}"/>
          </ac:cxnSpMkLst>
        </pc:cxnChg>
        <pc:cxnChg chg="mod ord">
          <ac:chgData name="Andrea Cioli" userId="415430a0-fec7-4c61-8338-9296ff132151" providerId="ADAL" clId="{AE2B2DBC-BA18-41C1-B323-43D4851B2EF3}" dt="2024-10-18T14:07:35.609" v="17081" actId="164"/>
          <ac:cxnSpMkLst>
            <pc:docMk/>
            <pc:sldMk cId="2673333839" sldId="941"/>
            <ac:cxnSpMk id="54" creationId="{E680C5D3-4DA2-AC53-ED07-544182074E47}"/>
          </ac:cxnSpMkLst>
        </pc:cxnChg>
        <pc:cxnChg chg="mod">
          <ac:chgData name="Andrea Cioli" userId="415430a0-fec7-4c61-8338-9296ff132151" providerId="ADAL" clId="{AE2B2DBC-BA18-41C1-B323-43D4851B2EF3}" dt="2024-10-17T13:35:00.408" v="13636" actId="478"/>
          <ac:cxnSpMkLst>
            <pc:docMk/>
            <pc:sldMk cId="2673333839" sldId="941"/>
            <ac:cxnSpMk id="80" creationId="{B508DA42-1340-8864-16D1-2C8B07B97BB0}"/>
          </ac:cxnSpMkLst>
        </pc:cxnChg>
        <pc:cxnChg chg="add mod">
          <ac:chgData name="Andrea Cioli" userId="415430a0-fec7-4c61-8338-9296ff132151" providerId="ADAL" clId="{AE2B2DBC-BA18-41C1-B323-43D4851B2EF3}" dt="2024-10-17T13:22:14.592" v="13546" actId="164"/>
          <ac:cxnSpMkLst>
            <pc:docMk/>
            <pc:sldMk cId="2673333839" sldId="941"/>
            <ac:cxnSpMk id="98" creationId="{6F470B0A-2D8A-DA61-4185-84C1836E8EE2}"/>
          </ac:cxnSpMkLst>
        </pc:cxnChg>
        <pc:cxnChg chg="mod topLvl">
          <ac:chgData name="Andrea Cioli" userId="415430a0-fec7-4c61-8338-9296ff132151" providerId="ADAL" clId="{AE2B2DBC-BA18-41C1-B323-43D4851B2EF3}" dt="2024-10-18T14:07:38.511" v="17082" actId="164"/>
          <ac:cxnSpMkLst>
            <pc:docMk/>
            <pc:sldMk cId="2673333839" sldId="941"/>
            <ac:cxnSpMk id="108" creationId="{79306E1F-9B70-53A8-FA75-6015D990A096}"/>
          </ac:cxnSpMkLst>
        </pc:cxnChg>
        <pc:cxnChg chg="mod topLvl">
          <ac:chgData name="Andrea Cioli" userId="415430a0-fec7-4c61-8338-9296ff132151" providerId="ADAL" clId="{AE2B2DBC-BA18-41C1-B323-43D4851B2EF3}" dt="2024-10-17T13:38:09.950" v="13650" actId="164"/>
          <ac:cxnSpMkLst>
            <pc:docMk/>
            <pc:sldMk cId="2673333839" sldId="941"/>
            <ac:cxnSpMk id="115" creationId="{6B42F220-0EEC-AB77-0FF6-5F56106B04F5}"/>
          </ac:cxnSpMkLst>
        </pc:cxnChg>
      </pc:sldChg>
      <pc:sldChg chg="addSp delSp modSp del mod">
        <pc:chgData name="Andrea Cioli" userId="415430a0-fec7-4c61-8338-9296ff132151" providerId="ADAL" clId="{AE2B2DBC-BA18-41C1-B323-43D4851B2EF3}" dt="2024-10-17T14:12:20.333" v="14136" actId="47"/>
        <pc:sldMkLst>
          <pc:docMk/>
          <pc:sldMk cId="2612681402" sldId="942"/>
        </pc:sldMkLst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9" creationId="{4F6E9912-5668-810B-DCC3-6D4F87E3001F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10" creationId="{3EEB29A9-D89A-2132-C38F-B2115048A89F}"/>
          </ac:spMkLst>
        </pc:spChg>
        <pc:spChg chg="mod topLvl">
          <ac:chgData name="Andrea Cioli" userId="415430a0-fec7-4c61-8338-9296ff132151" providerId="ADAL" clId="{AE2B2DBC-BA18-41C1-B323-43D4851B2EF3}" dt="2024-10-17T08:54:04.760" v="11562" actId="1038"/>
          <ac:spMkLst>
            <pc:docMk/>
            <pc:sldMk cId="2612681402" sldId="942"/>
            <ac:spMk id="11" creationId="{0B4ED028-E7EE-EA4A-B895-AFDA82681B42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15" creationId="{343A249E-AFB9-6F8A-43DD-5CCA6CAF49F5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21" creationId="{6F411D91-8B5D-8EEB-B693-2098B8CD0471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24" creationId="{75D8664C-FE2C-0D58-F5DC-3A9FABCDA529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25" creationId="{A3B19C23-BB23-038B-7962-52E5DC66CB71}"/>
          </ac:spMkLst>
        </pc:spChg>
        <pc:spChg chg="mod topLvl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33" creationId="{42D26F34-2646-FA1D-1F2F-1F3675D4BD52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41" creationId="{00A4EFC3-1F89-208A-C374-AA3DB64E2FB1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45" creationId="{141D82F1-33FA-145B-4AFB-92A0D9DDF156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47" creationId="{CDFF429B-216F-44E1-3572-17E88CF5558A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51" creationId="{732DD30B-B8E5-8380-8FD9-187A88319879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55" creationId="{7351C9E5-DA6D-C0A0-A66A-3E70816C1C1F}"/>
          </ac:spMkLst>
        </pc:spChg>
        <pc:spChg chg="mod">
          <ac:chgData name="Andrea Cioli" userId="415430a0-fec7-4c61-8338-9296ff132151" providerId="ADAL" clId="{AE2B2DBC-BA18-41C1-B323-43D4851B2EF3}" dt="2024-10-17T08:53:46.402" v="11520" actId="165"/>
          <ac:spMkLst>
            <pc:docMk/>
            <pc:sldMk cId="2612681402" sldId="942"/>
            <ac:spMk id="57" creationId="{051EEA8A-7AB8-34E9-1662-5DE3E0E7C999}"/>
          </ac:spMkLst>
        </pc:spChg>
        <pc:grpChg chg="del">
          <ac:chgData name="Andrea Cioli" userId="415430a0-fec7-4c61-8338-9296ff132151" providerId="ADAL" clId="{AE2B2DBC-BA18-41C1-B323-43D4851B2EF3}" dt="2024-10-17T08:53:46.402" v="11520" actId="165"/>
          <ac:grpSpMkLst>
            <pc:docMk/>
            <pc:sldMk cId="2612681402" sldId="942"/>
            <ac:grpSpMk id="8" creationId="{03EA277D-26E6-0FDE-62D2-862FECA0B28F}"/>
          </ac:grpSpMkLst>
        </pc:grpChg>
        <pc:grpChg chg="mod topLvl">
          <ac:chgData name="Andrea Cioli" userId="415430a0-fec7-4c61-8338-9296ff132151" providerId="ADAL" clId="{AE2B2DBC-BA18-41C1-B323-43D4851B2EF3}" dt="2024-10-17T08:54:04.760" v="11562" actId="1038"/>
          <ac:grpSpMkLst>
            <pc:docMk/>
            <pc:sldMk cId="2612681402" sldId="942"/>
            <ac:grpSpMk id="13" creationId="{1B7F55F3-54BC-615A-0F97-088CABEE5328}"/>
          </ac:grpSpMkLst>
        </pc:grpChg>
        <pc:grpChg chg="mod topLvl">
          <ac:chgData name="Andrea Cioli" userId="415430a0-fec7-4c61-8338-9296ff132151" providerId="ADAL" clId="{AE2B2DBC-BA18-41C1-B323-43D4851B2EF3}" dt="2024-10-17T08:53:46.402" v="11520" actId="165"/>
          <ac:grpSpMkLst>
            <pc:docMk/>
            <pc:sldMk cId="2612681402" sldId="942"/>
            <ac:grpSpMk id="16" creationId="{83680EB2-F3F9-6D3D-0362-626B65FBD297}"/>
          </ac:grpSpMkLst>
        </pc:grpChg>
        <pc:grpChg chg="mod topLvl">
          <ac:chgData name="Andrea Cioli" userId="415430a0-fec7-4c61-8338-9296ff132151" providerId="ADAL" clId="{AE2B2DBC-BA18-41C1-B323-43D4851B2EF3}" dt="2024-10-17T08:54:04.760" v="11562" actId="1038"/>
          <ac:grpSpMkLst>
            <pc:docMk/>
            <pc:sldMk cId="2612681402" sldId="942"/>
            <ac:grpSpMk id="20" creationId="{27BE32E2-F161-5013-6747-DC1AC09385A8}"/>
          </ac:grpSpMkLst>
        </pc:grpChg>
        <pc:grpChg chg="mod topLvl">
          <ac:chgData name="Andrea Cioli" userId="415430a0-fec7-4c61-8338-9296ff132151" providerId="ADAL" clId="{AE2B2DBC-BA18-41C1-B323-43D4851B2EF3}" dt="2024-10-17T08:53:46.402" v="11520" actId="165"/>
          <ac:grpSpMkLst>
            <pc:docMk/>
            <pc:sldMk cId="2612681402" sldId="942"/>
            <ac:grpSpMk id="23" creationId="{9EB34D2D-C9FA-CDC2-C209-F0B0F33FC474}"/>
          </ac:grpSpMkLst>
        </pc:grpChg>
        <pc:grpChg chg="mod topLvl">
          <ac:chgData name="Andrea Cioli" userId="415430a0-fec7-4c61-8338-9296ff132151" providerId="ADAL" clId="{AE2B2DBC-BA18-41C1-B323-43D4851B2EF3}" dt="2024-10-17T08:53:46.402" v="11520" actId="165"/>
          <ac:grpSpMkLst>
            <pc:docMk/>
            <pc:sldMk cId="2612681402" sldId="942"/>
            <ac:grpSpMk id="26" creationId="{8F124B02-25A4-3665-7425-C7A89E38AEAF}"/>
          </ac:grpSpMkLst>
        </pc:grpChg>
        <pc:picChg chg="mod">
          <ac:chgData name="Andrea Cioli" userId="415430a0-fec7-4c61-8338-9296ff132151" providerId="ADAL" clId="{AE2B2DBC-BA18-41C1-B323-43D4851B2EF3}" dt="2024-10-17T08:53:46.402" v="11520" actId="165"/>
          <ac:picMkLst>
            <pc:docMk/>
            <pc:sldMk cId="2612681402" sldId="942"/>
            <ac:picMk id="44" creationId="{DC7629D9-0D5A-6859-F192-BE930E0D9979}"/>
          </ac:picMkLst>
        </pc:picChg>
        <pc:picChg chg="mod">
          <ac:chgData name="Andrea Cioli" userId="415430a0-fec7-4c61-8338-9296ff132151" providerId="ADAL" clId="{AE2B2DBC-BA18-41C1-B323-43D4851B2EF3}" dt="2024-10-17T08:53:46.402" v="11520" actId="165"/>
          <ac:picMkLst>
            <pc:docMk/>
            <pc:sldMk cId="2612681402" sldId="942"/>
            <ac:picMk id="46" creationId="{8FE85CDC-2344-0B35-358D-2EE8D141BE11}"/>
          </ac:picMkLst>
        </pc:picChg>
        <pc:picChg chg="mod">
          <ac:chgData name="Andrea Cioli" userId="415430a0-fec7-4c61-8338-9296ff132151" providerId="ADAL" clId="{AE2B2DBC-BA18-41C1-B323-43D4851B2EF3}" dt="2024-10-17T08:53:46.402" v="11520" actId="165"/>
          <ac:picMkLst>
            <pc:docMk/>
            <pc:sldMk cId="2612681402" sldId="942"/>
            <ac:picMk id="56" creationId="{A75B4B31-2AFE-C83D-976D-039A29686B50}"/>
          </ac:picMkLst>
        </pc:picChg>
        <pc:picChg chg="mod">
          <ac:chgData name="Andrea Cioli" userId="415430a0-fec7-4c61-8338-9296ff132151" providerId="ADAL" clId="{AE2B2DBC-BA18-41C1-B323-43D4851B2EF3}" dt="2024-10-17T08:53:46.402" v="11520" actId="165"/>
          <ac:picMkLst>
            <pc:docMk/>
            <pc:sldMk cId="2612681402" sldId="942"/>
            <ac:picMk id="58" creationId="{95CB3707-E7D5-9E52-7907-50798F7F625B}"/>
          </ac:picMkLst>
        </pc:picChg>
        <pc:picChg chg="mod">
          <ac:chgData name="Andrea Cioli" userId="415430a0-fec7-4c61-8338-9296ff132151" providerId="ADAL" clId="{AE2B2DBC-BA18-41C1-B323-43D4851B2EF3}" dt="2024-10-17T08:54:04.760" v="11562" actId="1038"/>
          <ac:picMkLst>
            <pc:docMk/>
            <pc:sldMk cId="2612681402" sldId="942"/>
            <ac:picMk id="60" creationId="{74452D78-428B-B387-D188-CC35132323C9}"/>
          </ac:picMkLst>
        </pc:picChg>
        <pc:cxnChg chg="add del mod topLvl">
          <ac:chgData name="Andrea Cioli" userId="415430a0-fec7-4c61-8338-9296ff132151" providerId="ADAL" clId="{AE2B2DBC-BA18-41C1-B323-43D4851B2EF3}" dt="2024-10-17T08:54:04.457" v="11561" actId="478"/>
          <ac:cxnSpMkLst>
            <pc:docMk/>
            <pc:sldMk cId="2612681402" sldId="942"/>
            <ac:cxnSpMk id="37" creationId="{4B86815A-0D50-2E4A-FFD1-5A98FB4F5265}"/>
          </ac:cxnSpMkLst>
        </pc:cxnChg>
        <pc:cxnChg chg="mod topLvl">
          <ac:chgData name="Andrea Cioli" userId="415430a0-fec7-4c61-8338-9296ff132151" providerId="ADAL" clId="{AE2B2DBC-BA18-41C1-B323-43D4851B2EF3}" dt="2024-10-17T08:53:46.402" v="11520" actId="165"/>
          <ac:cxnSpMkLst>
            <pc:docMk/>
            <pc:sldMk cId="2612681402" sldId="942"/>
            <ac:cxnSpMk id="40" creationId="{0D567033-F711-6847-587D-2CD485C0C4A1}"/>
          </ac:cxnSpMkLst>
        </pc:cxnChg>
      </pc:sldChg>
      <pc:sldChg chg="del">
        <pc:chgData name="Andrea Cioli" userId="415430a0-fec7-4c61-8338-9296ff132151" providerId="ADAL" clId="{AE2B2DBC-BA18-41C1-B323-43D4851B2EF3}" dt="2024-10-17T14:12:21.334" v="14137" actId="47"/>
        <pc:sldMkLst>
          <pc:docMk/>
          <pc:sldMk cId="751939161" sldId="943"/>
        </pc:sldMkLst>
      </pc:sldChg>
      <pc:sldChg chg="new del">
        <pc:chgData name="Andrea Cioli" userId="415430a0-fec7-4c61-8338-9296ff132151" providerId="ADAL" clId="{AE2B2DBC-BA18-41C1-B323-43D4851B2EF3}" dt="2024-10-16T14:13:54.726" v="8435" actId="47"/>
        <pc:sldMkLst>
          <pc:docMk/>
          <pc:sldMk cId="2168284086" sldId="944"/>
        </pc:sldMkLst>
      </pc:sldChg>
      <pc:sldChg chg="addSp delSp modSp mod ord">
        <pc:chgData name="Andrea Cioli" userId="415430a0-fec7-4c61-8338-9296ff132151" providerId="ADAL" clId="{AE2B2DBC-BA18-41C1-B323-43D4851B2EF3}" dt="2024-10-18T09:40:07.649" v="15700"/>
        <pc:sldMkLst>
          <pc:docMk/>
          <pc:sldMk cId="2612076095" sldId="946"/>
        </pc:sldMkLst>
        <pc:spChg chg="mod or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6" creationId="{29F556E7-A9A0-E828-6237-12712ECFA34A}"/>
          </ac:spMkLst>
        </pc:spChg>
        <pc:spChg chg="mo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7" creationId="{8BCAD8D8-A4A9-E4FE-9922-9A2ADBC555C4}"/>
          </ac:spMkLst>
        </pc:spChg>
        <pc:spChg chg="mo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8" creationId="{C1C60056-756C-4BFC-5271-B21C5254BD89}"/>
          </ac:spMkLst>
        </pc:spChg>
        <pc:spChg chg="mo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10" creationId="{C65CF694-F30F-561A-8036-BCBFEBB29A45}"/>
          </ac:spMkLst>
        </pc:spChg>
        <pc:spChg chg="mo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11" creationId="{1C433F3A-31E7-580D-0BFC-F8E1BC4E243E}"/>
          </ac:spMkLst>
        </pc:spChg>
        <pc:spChg chg="mod">
          <ac:chgData name="Andrea Cioli" userId="415430a0-fec7-4c61-8338-9296ff132151" providerId="ADAL" clId="{AE2B2DBC-BA18-41C1-B323-43D4851B2EF3}" dt="2024-10-18T09:35:30.080" v="15675" actId="554"/>
          <ac:spMkLst>
            <pc:docMk/>
            <pc:sldMk cId="2612076095" sldId="946"/>
            <ac:spMk id="20" creationId="{B73BB43D-8B23-9BDC-ACFB-94BBBED620DE}"/>
          </ac:spMkLst>
        </pc:spChg>
        <pc:spChg chg="mod topLvl">
          <ac:chgData name="Andrea Cioli" userId="415430a0-fec7-4c61-8338-9296ff132151" providerId="ADAL" clId="{AE2B2DBC-BA18-41C1-B323-43D4851B2EF3}" dt="2024-10-18T09:37:28.720" v="15689" actId="164"/>
          <ac:spMkLst>
            <pc:docMk/>
            <pc:sldMk cId="2612076095" sldId="946"/>
            <ac:spMk id="22" creationId="{2EC680CB-813A-6BDC-BB85-2B2F1F315E82}"/>
          </ac:spMkLst>
        </pc:spChg>
        <pc:spChg chg="mod">
          <ac:chgData name="Andrea Cioli" userId="415430a0-fec7-4c61-8338-9296ff132151" providerId="ADAL" clId="{AE2B2DBC-BA18-41C1-B323-43D4851B2EF3}" dt="2024-10-18T09:23:56.403" v="15520" actId="20577"/>
          <ac:spMkLst>
            <pc:docMk/>
            <pc:sldMk cId="2612076095" sldId="946"/>
            <ac:spMk id="25" creationId="{45A51745-D2F7-9790-738D-4E1F9C9FFCB7}"/>
          </ac:spMkLst>
        </pc:spChg>
        <pc:spChg chg="mod topLvl">
          <ac:chgData name="Andrea Cioli" userId="415430a0-fec7-4c61-8338-9296ff132151" providerId="ADAL" clId="{AE2B2DBC-BA18-41C1-B323-43D4851B2EF3}" dt="2024-10-18T09:34:17.280" v="15642" actId="165"/>
          <ac:spMkLst>
            <pc:docMk/>
            <pc:sldMk cId="2612076095" sldId="946"/>
            <ac:spMk id="26" creationId="{B9816C69-391D-C68A-2E3F-EEAEE4E3394D}"/>
          </ac:spMkLst>
        </pc:spChg>
        <pc:spChg chg="mod topLvl">
          <ac:chgData name="Andrea Cioli" userId="415430a0-fec7-4c61-8338-9296ff132151" providerId="ADAL" clId="{AE2B2DBC-BA18-41C1-B323-43D4851B2EF3}" dt="2024-10-18T09:37:54.014" v="15698" actId="164"/>
          <ac:spMkLst>
            <pc:docMk/>
            <pc:sldMk cId="2612076095" sldId="946"/>
            <ac:spMk id="27" creationId="{51F39569-04AB-6ED1-EB28-93EBE41121ED}"/>
          </ac:spMkLst>
        </pc:spChg>
        <pc:spChg chg="mod topLvl">
          <ac:chgData name="Andrea Cioli" userId="415430a0-fec7-4c61-8338-9296ff132151" providerId="ADAL" clId="{AE2B2DBC-BA18-41C1-B323-43D4851B2EF3}" dt="2024-10-18T09:37:28.720" v="15689" actId="164"/>
          <ac:spMkLst>
            <pc:docMk/>
            <pc:sldMk cId="2612076095" sldId="946"/>
            <ac:spMk id="28" creationId="{46771D18-C6A7-9659-2DFF-D40DB5E71258}"/>
          </ac:spMkLst>
        </pc:spChg>
        <pc:spChg chg="mod topLvl">
          <ac:chgData name="Andrea Cioli" userId="415430a0-fec7-4c61-8338-9296ff132151" providerId="ADAL" clId="{AE2B2DBC-BA18-41C1-B323-43D4851B2EF3}" dt="2024-10-18T09:37:28.720" v="15689" actId="164"/>
          <ac:spMkLst>
            <pc:docMk/>
            <pc:sldMk cId="2612076095" sldId="946"/>
            <ac:spMk id="32" creationId="{88E2C797-187F-669F-6F65-665EEC52E18C}"/>
          </ac:spMkLst>
        </pc:spChg>
        <pc:spChg chg="mod topLvl">
          <ac:chgData name="Andrea Cioli" userId="415430a0-fec7-4c61-8338-9296ff132151" providerId="ADAL" clId="{AE2B2DBC-BA18-41C1-B323-43D4851B2EF3}" dt="2024-10-18T09:37:35.731" v="15690" actId="164"/>
          <ac:spMkLst>
            <pc:docMk/>
            <pc:sldMk cId="2612076095" sldId="946"/>
            <ac:spMk id="39" creationId="{B435059F-EBDC-95F1-28D8-16A29061B188}"/>
          </ac:spMkLst>
        </pc:spChg>
        <pc:spChg chg="mod">
          <ac:chgData name="Andrea Cioli" userId="415430a0-fec7-4c61-8338-9296ff132151" providerId="ADAL" clId="{AE2B2DBC-BA18-41C1-B323-43D4851B2EF3}" dt="2024-10-18T09:35:30.080" v="15675" actId="554"/>
          <ac:spMkLst>
            <pc:docMk/>
            <pc:sldMk cId="2612076095" sldId="946"/>
            <ac:spMk id="41" creationId="{1FAE04BB-7B4B-91E1-BF16-09C2F4ED3E81}"/>
          </ac:spMkLst>
        </pc:spChg>
        <pc:spChg chg="mod topLvl">
          <ac:chgData name="Andrea Cioli" userId="415430a0-fec7-4c61-8338-9296ff132151" providerId="ADAL" clId="{AE2B2DBC-BA18-41C1-B323-43D4851B2EF3}" dt="2024-10-18T09:37:35.731" v="15690" actId="164"/>
          <ac:spMkLst>
            <pc:docMk/>
            <pc:sldMk cId="2612076095" sldId="946"/>
            <ac:spMk id="43" creationId="{FF61E837-1399-1E72-DB88-A2757512F28C}"/>
          </ac:spMkLst>
        </pc:spChg>
        <pc:spChg chg="mod topLvl">
          <ac:chgData name="Andrea Cioli" userId="415430a0-fec7-4c61-8338-9296ff132151" providerId="ADAL" clId="{AE2B2DBC-BA18-41C1-B323-43D4851B2EF3}" dt="2024-10-18T09:37:24.085" v="15688" actId="164"/>
          <ac:spMkLst>
            <pc:docMk/>
            <pc:sldMk cId="2612076095" sldId="946"/>
            <ac:spMk id="44" creationId="{579A5110-141C-81AC-C5AE-98B7C429756F}"/>
          </ac:spMkLst>
        </pc:spChg>
        <pc:spChg chg="mod topLvl">
          <ac:chgData name="Andrea Cioli" userId="415430a0-fec7-4c61-8338-9296ff132151" providerId="ADAL" clId="{AE2B2DBC-BA18-41C1-B323-43D4851B2EF3}" dt="2024-10-18T09:37:24.085" v="15688" actId="164"/>
          <ac:spMkLst>
            <pc:docMk/>
            <pc:sldMk cId="2612076095" sldId="946"/>
            <ac:spMk id="45" creationId="{F91DCC9E-FB5B-BA95-9F1B-D12169DACD87}"/>
          </ac:spMkLst>
        </pc:spChg>
        <pc:spChg chg="mod topLvl">
          <ac:chgData name="Andrea Cioli" userId="415430a0-fec7-4c61-8338-9296ff132151" providerId="ADAL" clId="{AE2B2DBC-BA18-41C1-B323-43D4851B2EF3}" dt="2024-10-18T09:37:22.717" v="15687" actId="165"/>
          <ac:spMkLst>
            <pc:docMk/>
            <pc:sldMk cId="2612076095" sldId="946"/>
            <ac:spMk id="47" creationId="{5124EA4C-4FA5-FCDF-7ECA-E31DE5F8430F}"/>
          </ac:spMkLst>
        </pc:spChg>
        <pc:spChg chg="mod">
          <ac:chgData name="Andrea Cioli" userId="415430a0-fec7-4c61-8338-9296ff132151" providerId="ADAL" clId="{AE2B2DBC-BA18-41C1-B323-43D4851B2EF3}" dt="2024-10-18T09:37:22.717" v="15687" actId="165"/>
          <ac:spMkLst>
            <pc:docMk/>
            <pc:sldMk cId="2612076095" sldId="946"/>
            <ac:spMk id="49" creationId="{9A8A2A01-630E-7BA0-EB0E-D85F67722EC2}"/>
          </ac:spMkLst>
        </pc:spChg>
        <pc:spChg chg="mod">
          <ac:chgData name="Andrea Cioli" userId="415430a0-fec7-4c61-8338-9296ff132151" providerId="ADAL" clId="{AE2B2DBC-BA18-41C1-B323-43D4851B2EF3}" dt="2024-10-18T09:37:22.717" v="15687" actId="165"/>
          <ac:spMkLst>
            <pc:docMk/>
            <pc:sldMk cId="2612076095" sldId="946"/>
            <ac:spMk id="50" creationId="{4DBA908B-FA59-3C20-3ACD-DB48E2FB5CBF}"/>
          </ac:spMkLst>
        </pc:spChg>
        <pc:spChg chg="mod topLvl">
          <ac:chgData name="Andrea Cioli" userId="415430a0-fec7-4c61-8338-9296ff132151" providerId="ADAL" clId="{AE2B2DBC-BA18-41C1-B323-43D4851B2EF3}" dt="2024-10-18T09:37:35.731" v="15690" actId="164"/>
          <ac:spMkLst>
            <pc:docMk/>
            <pc:sldMk cId="2612076095" sldId="946"/>
            <ac:spMk id="51" creationId="{4F3F8B68-12AA-004A-DFB1-CD4A9931DD32}"/>
          </ac:spMkLst>
        </pc:spChg>
        <pc:spChg chg="mod topLvl">
          <ac:chgData name="Andrea Cioli" userId="415430a0-fec7-4c61-8338-9296ff132151" providerId="ADAL" clId="{AE2B2DBC-BA18-41C1-B323-43D4851B2EF3}" dt="2024-10-18T09:37:24.085" v="15688" actId="164"/>
          <ac:spMkLst>
            <pc:docMk/>
            <pc:sldMk cId="2612076095" sldId="946"/>
            <ac:spMk id="52" creationId="{99E7965E-07D3-EE6F-996A-BAA3B4A13525}"/>
          </ac:spMkLst>
        </pc:spChg>
        <pc:grpChg chg="add mod">
          <ac:chgData name="Andrea Cioli" userId="415430a0-fec7-4c61-8338-9296ff132151" providerId="ADAL" clId="{AE2B2DBC-BA18-41C1-B323-43D4851B2EF3}" dt="2024-10-18T09:37:24.085" v="15688" actId="164"/>
          <ac:grpSpMkLst>
            <pc:docMk/>
            <pc:sldMk cId="2612076095" sldId="946"/>
            <ac:grpSpMk id="3" creationId="{BD558E17-584B-F229-38CD-E9F5F495DDCA}"/>
          </ac:grpSpMkLst>
        </pc:grpChg>
        <pc:grpChg chg="add mod">
          <ac:chgData name="Andrea Cioli" userId="415430a0-fec7-4c61-8338-9296ff132151" providerId="ADAL" clId="{AE2B2DBC-BA18-41C1-B323-43D4851B2EF3}" dt="2024-10-18T09:37:28.720" v="15689" actId="164"/>
          <ac:grpSpMkLst>
            <pc:docMk/>
            <pc:sldMk cId="2612076095" sldId="946"/>
            <ac:grpSpMk id="4" creationId="{899F650C-9080-6519-9B22-76E9E987A015}"/>
          </ac:grpSpMkLst>
        </pc:grpChg>
        <pc:grpChg chg="add mod">
          <ac:chgData name="Andrea Cioli" userId="415430a0-fec7-4c61-8338-9296ff132151" providerId="ADAL" clId="{AE2B2DBC-BA18-41C1-B323-43D4851B2EF3}" dt="2024-10-18T09:37:35.731" v="15690" actId="164"/>
          <ac:grpSpMkLst>
            <pc:docMk/>
            <pc:sldMk cId="2612076095" sldId="946"/>
            <ac:grpSpMk id="9" creationId="{F5B46F4E-B296-75CD-59EB-A5D91F056A2D}"/>
          </ac:grpSpMkLst>
        </pc:grpChg>
        <pc:grpChg chg="add del mod topLvl">
          <ac:chgData name="Andrea Cioli" userId="415430a0-fec7-4c61-8338-9296ff132151" providerId="ADAL" clId="{AE2B2DBC-BA18-41C1-B323-43D4851B2EF3}" dt="2024-10-18T09:37:54.014" v="15698" actId="164"/>
          <ac:grpSpMkLst>
            <pc:docMk/>
            <pc:sldMk cId="2612076095" sldId="946"/>
            <ac:grpSpMk id="12" creationId="{1C5B33C9-62D8-7CA6-EB92-470C29296E16}"/>
          </ac:grpSpMkLst>
        </pc:grpChg>
        <pc:grpChg chg="del">
          <ac:chgData name="Andrea Cioli" userId="415430a0-fec7-4c61-8338-9296ff132151" providerId="ADAL" clId="{AE2B2DBC-BA18-41C1-B323-43D4851B2EF3}" dt="2024-10-18T09:34:17.280" v="15642" actId="165"/>
          <ac:grpSpMkLst>
            <pc:docMk/>
            <pc:sldMk cId="2612076095" sldId="946"/>
            <ac:grpSpMk id="13" creationId="{BB56D0BE-D5C6-C3D8-35B4-975D70E2345A}"/>
          </ac:grpSpMkLst>
        </pc:grpChg>
        <pc:grpChg chg="add mod">
          <ac:chgData name="Andrea Cioli" userId="415430a0-fec7-4c61-8338-9296ff132151" providerId="ADAL" clId="{AE2B2DBC-BA18-41C1-B323-43D4851B2EF3}" dt="2024-10-18T09:37:43.280" v="15692" actId="164"/>
          <ac:grpSpMkLst>
            <pc:docMk/>
            <pc:sldMk cId="2612076095" sldId="946"/>
            <ac:grpSpMk id="14" creationId="{D62C8348-F2F6-82A9-1D2E-064A4A160746}"/>
          </ac:grpSpMkLst>
        </pc:grpChg>
        <pc:grpChg chg="add mod">
          <ac:chgData name="Andrea Cioli" userId="415430a0-fec7-4c61-8338-9296ff132151" providerId="ADAL" clId="{AE2B2DBC-BA18-41C1-B323-43D4851B2EF3}" dt="2024-10-18T09:37:54.014" v="15698" actId="164"/>
          <ac:grpSpMkLst>
            <pc:docMk/>
            <pc:sldMk cId="2612076095" sldId="946"/>
            <ac:grpSpMk id="15" creationId="{70CC4AB3-1291-200A-1DE2-D1415720C936}"/>
          </ac:grpSpMkLst>
        </pc:grpChg>
        <pc:grpChg chg="del mod topLvl">
          <ac:chgData name="Andrea Cioli" userId="415430a0-fec7-4c61-8338-9296ff132151" providerId="ADAL" clId="{AE2B2DBC-BA18-41C1-B323-43D4851B2EF3}" dt="2024-10-18T09:26:03.855" v="15541" actId="165"/>
          <ac:grpSpMkLst>
            <pc:docMk/>
            <pc:sldMk cId="2612076095" sldId="946"/>
            <ac:grpSpMk id="16" creationId="{21725ED0-C298-1616-7E71-5E021AD5B122}"/>
          </ac:grpSpMkLst>
        </pc:grpChg>
        <pc:grpChg chg="del mod topLvl">
          <ac:chgData name="Andrea Cioli" userId="415430a0-fec7-4c61-8338-9296ff132151" providerId="ADAL" clId="{AE2B2DBC-BA18-41C1-B323-43D4851B2EF3}" dt="2024-10-18T09:34:32.983" v="15645" actId="165"/>
          <ac:grpSpMkLst>
            <pc:docMk/>
            <pc:sldMk cId="2612076095" sldId="946"/>
            <ac:grpSpMk id="29" creationId="{18B612FC-D37A-3C52-593D-2613C96480C0}"/>
          </ac:grpSpMkLst>
        </pc:grpChg>
        <pc:grpChg chg="mod topLvl">
          <ac:chgData name="Andrea Cioli" userId="415430a0-fec7-4c61-8338-9296ff132151" providerId="ADAL" clId="{AE2B2DBC-BA18-41C1-B323-43D4851B2EF3}" dt="2024-10-18T09:37:28.720" v="15689" actId="164"/>
          <ac:grpSpMkLst>
            <pc:docMk/>
            <pc:sldMk cId="2612076095" sldId="946"/>
            <ac:grpSpMk id="35" creationId="{C2815FFF-8312-1AC3-C413-F2CD323ED41A}"/>
          </ac:grpSpMkLst>
        </pc:grpChg>
        <pc:grpChg chg="del">
          <ac:chgData name="Andrea Cioli" userId="415430a0-fec7-4c61-8338-9296ff132151" providerId="ADAL" clId="{AE2B2DBC-BA18-41C1-B323-43D4851B2EF3}" dt="2024-10-18T09:25:57.572" v="15538" actId="165"/>
          <ac:grpSpMkLst>
            <pc:docMk/>
            <pc:sldMk cId="2612076095" sldId="946"/>
            <ac:grpSpMk id="36" creationId="{84629515-436B-612C-8310-57C59340D0D0}"/>
          </ac:grpSpMkLst>
        </pc:grpChg>
        <pc:grpChg chg="mod topLvl">
          <ac:chgData name="Andrea Cioli" userId="415430a0-fec7-4c61-8338-9296ff132151" providerId="ADAL" clId="{AE2B2DBC-BA18-41C1-B323-43D4851B2EF3}" dt="2024-10-18T09:37:35.731" v="15690" actId="164"/>
          <ac:grpSpMkLst>
            <pc:docMk/>
            <pc:sldMk cId="2612076095" sldId="946"/>
            <ac:grpSpMk id="40" creationId="{7CE701F6-09E8-01AD-7CB7-81EA40093666}"/>
          </ac:grpSpMkLst>
        </pc:grpChg>
        <pc:grpChg chg="add del mod topLvl">
          <ac:chgData name="Andrea Cioli" userId="415430a0-fec7-4c61-8338-9296ff132151" providerId="ADAL" clId="{AE2B2DBC-BA18-41C1-B323-43D4851B2EF3}" dt="2024-10-18T09:37:24.085" v="15688" actId="164"/>
          <ac:grpSpMkLst>
            <pc:docMk/>
            <pc:sldMk cId="2612076095" sldId="946"/>
            <ac:grpSpMk id="46" creationId="{62CC01DA-A857-683D-AA79-E4CD5E595186}"/>
          </ac:grpSpMkLst>
        </pc:grpChg>
        <pc:grpChg chg="mod topLvl">
          <ac:chgData name="Andrea Cioli" userId="415430a0-fec7-4c61-8338-9296ff132151" providerId="ADAL" clId="{AE2B2DBC-BA18-41C1-B323-43D4851B2EF3}" dt="2024-10-18T09:37:22.717" v="15687" actId="165"/>
          <ac:grpSpMkLst>
            <pc:docMk/>
            <pc:sldMk cId="2612076095" sldId="946"/>
            <ac:grpSpMk id="48" creationId="{1D96380D-5B98-46B1-34AF-44AE7FA1F652}"/>
          </ac:grpSpMkLst>
        </pc:grpChg>
        <pc:grpChg chg="del">
          <ac:chgData name="Andrea Cioli" userId="415430a0-fec7-4c61-8338-9296ff132151" providerId="ADAL" clId="{AE2B2DBC-BA18-41C1-B323-43D4851B2EF3}" dt="2024-10-18T09:26:17.345" v="15543" actId="165"/>
          <ac:grpSpMkLst>
            <pc:docMk/>
            <pc:sldMk cId="2612076095" sldId="946"/>
            <ac:grpSpMk id="53" creationId="{8EC6C082-FB4A-AAC5-1AC0-ACF2A2FAEDA5}"/>
          </ac:grpSpMkLst>
        </pc:grpChg>
        <pc:grpChg chg="del mod">
          <ac:chgData name="Andrea Cioli" userId="415430a0-fec7-4c61-8338-9296ff132151" providerId="ADAL" clId="{AE2B2DBC-BA18-41C1-B323-43D4851B2EF3}" dt="2024-10-18T09:27:18.743" v="15553" actId="165"/>
          <ac:grpSpMkLst>
            <pc:docMk/>
            <pc:sldMk cId="2612076095" sldId="946"/>
            <ac:grpSpMk id="54" creationId="{3925F986-43D6-9F4E-050C-D47414F30ADE}"/>
          </ac:grpSpMkLst>
        </pc:grpChg>
        <pc:picChg chg="mod topLvl">
          <ac:chgData name="Andrea Cioli" userId="415430a0-fec7-4c61-8338-9296ff132151" providerId="ADAL" clId="{AE2B2DBC-BA18-41C1-B323-43D4851B2EF3}" dt="2024-10-18T09:37:54.014" v="15698" actId="164"/>
          <ac:picMkLst>
            <pc:docMk/>
            <pc:sldMk cId="2612076095" sldId="946"/>
            <ac:picMk id="5" creationId="{8FA5526B-9ED3-28D9-D6B0-149B3F53F875}"/>
          </ac:picMkLst>
        </pc:picChg>
        <pc:picChg chg="mod">
          <ac:chgData name="Andrea Cioli" userId="415430a0-fec7-4c61-8338-9296ff132151" providerId="ADAL" clId="{AE2B2DBC-BA18-41C1-B323-43D4851B2EF3}" dt="2024-10-18T09:35:30.080" v="15675" actId="554"/>
          <ac:picMkLst>
            <pc:docMk/>
            <pc:sldMk cId="2612076095" sldId="946"/>
            <ac:picMk id="34" creationId="{99587455-3BCA-E105-3EBF-94E956182EE2}"/>
          </ac:picMkLst>
        </pc:picChg>
        <pc:picChg chg="mod">
          <ac:chgData name="Andrea Cioli" userId="415430a0-fec7-4c61-8338-9296ff132151" providerId="ADAL" clId="{AE2B2DBC-BA18-41C1-B323-43D4851B2EF3}" dt="2024-10-18T09:35:30.080" v="15675" actId="554"/>
          <ac:picMkLst>
            <pc:docMk/>
            <pc:sldMk cId="2612076095" sldId="946"/>
            <ac:picMk id="42" creationId="{51D1B925-A5D2-012E-E88B-979AB782C5CB}"/>
          </ac:picMkLst>
        </pc:picChg>
      </pc:sldChg>
      <pc:sldChg chg="addSp delSp modSp add del mod">
        <pc:chgData name="Andrea Cioli" userId="415430a0-fec7-4c61-8338-9296ff132151" providerId="ADAL" clId="{AE2B2DBC-BA18-41C1-B323-43D4851B2EF3}" dt="2024-10-18T15:21:10.777" v="17785" actId="20577"/>
        <pc:sldMkLst>
          <pc:docMk/>
          <pc:sldMk cId="325981818" sldId="947"/>
        </pc:sldMkLst>
        <pc:spChg chg="mod">
          <ac:chgData name="Andrea Cioli" userId="415430a0-fec7-4c61-8338-9296ff132151" providerId="ADAL" clId="{AE2B2DBC-BA18-41C1-B323-43D4851B2EF3}" dt="2024-10-16T15:17:29.551" v="10031" actId="20577"/>
          <ac:spMkLst>
            <pc:docMk/>
            <pc:sldMk cId="325981818" sldId="947"/>
            <ac:spMk id="3" creationId="{E503C2B7-8613-8665-8F4E-D8F1DB54FEAF}"/>
          </ac:spMkLst>
        </pc:spChg>
        <pc:spChg chg="mod">
          <ac:chgData name="Andrea Cioli" userId="415430a0-fec7-4c61-8338-9296ff132151" providerId="ADAL" clId="{AE2B2DBC-BA18-41C1-B323-43D4851B2EF3}" dt="2024-10-18T15:17:53.925" v="17706" actId="20577"/>
          <ac:spMkLst>
            <pc:docMk/>
            <pc:sldMk cId="325981818" sldId="947"/>
            <ac:spMk id="4" creationId="{6F3F2DA3-BC0D-29F4-FB4A-34C52C496847}"/>
          </ac:spMkLst>
        </pc:spChg>
        <pc:spChg chg="add mod">
          <ac:chgData name="Andrea Cioli" userId="415430a0-fec7-4c61-8338-9296ff132151" providerId="ADAL" clId="{AE2B2DBC-BA18-41C1-B323-43D4851B2EF3}" dt="2024-10-16T15:09:08.563" v="9722" actId="164"/>
          <ac:spMkLst>
            <pc:docMk/>
            <pc:sldMk cId="325981818" sldId="947"/>
            <ac:spMk id="16" creationId="{23E2FDED-8D70-8085-133F-EF2112DE6AE1}"/>
          </ac:spMkLst>
        </pc:spChg>
        <pc:spChg chg="add mod">
          <ac:chgData name="Andrea Cioli" userId="415430a0-fec7-4c61-8338-9296ff132151" providerId="ADAL" clId="{AE2B2DBC-BA18-41C1-B323-43D4851B2EF3}" dt="2024-10-16T15:09:11.854" v="9723" actId="164"/>
          <ac:spMkLst>
            <pc:docMk/>
            <pc:sldMk cId="325981818" sldId="947"/>
            <ac:spMk id="17" creationId="{B5D75D59-690D-C111-23F2-E9B211F26C6B}"/>
          </ac:spMkLst>
        </pc:spChg>
        <pc:spChg chg="add mod">
          <ac:chgData name="Andrea Cioli" userId="415430a0-fec7-4c61-8338-9296ff132151" providerId="ADAL" clId="{AE2B2DBC-BA18-41C1-B323-43D4851B2EF3}" dt="2024-10-16T15:09:15.668" v="9724" actId="164"/>
          <ac:spMkLst>
            <pc:docMk/>
            <pc:sldMk cId="325981818" sldId="947"/>
            <ac:spMk id="18" creationId="{5F1DFF18-BC01-F233-B4FA-20C32AE7403D}"/>
          </ac:spMkLst>
        </pc:spChg>
        <pc:spChg chg="add mod">
          <ac:chgData name="Andrea Cioli" userId="415430a0-fec7-4c61-8338-9296ff132151" providerId="ADAL" clId="{AE2B2DBC-BA18-41C1-B323-43D4851B2EF3}" dt="2024-10-16T15:05:24.683" v="9573" actId="571"/>
          <ac:spMkLst>
            <pc:docMk/>
            <pc:sldMk cId="325981818" sldId="947"/>
            <ac:spMk id="19" creationId="{A52F68F3-ECC3-2922-F2CE-04465566EC6E}"/>
          </ac:spMkLst>
        </pc:spChg>
        <pc:spChg chg="add mod">
          <ac:chgData name="Andrea Cioli" userId="415430a0-fec7-4c61-8338-9296ff132151" providerId="ADAL" clId="{AE2B2DBC-BA18-41C1-B323-43D4851B2EF3}" dt="2024-10-16T15:05:24.683" v="9573" actId="571"/>
          <ac:spMkLst>
            <pc:docMk/>
            <pc:sldMk cId="325981818" sldId="947"/>
            <ac:spMk id="20" creationId="{DF42BC3F-F875-96C9-7D47-EA22D6E5B1C5}"/>
          </ac:spMkLst>
        </pc:spChg>
        <pc:spChg chg="mod">
          <ac:chgData name="Andrea Cioli" userId="415430a0-fec7-4c61-8338-9296ff132151" providerId="ADAL" clId="{AE2B2DBC-BA18-41C1-B323-43D4851B2EF3}" dt="2024-10-16T15:17:55.177" v="10033" actId="208"/>
          <ac:spMkLst>
            <pc:docMk/>
            <pc:sldMk cId="325981818" sldId="947"/>
            <ac:spMk id="35" creationId="{2379A254-220C-8AE6-E04D-2A1BF3AFE6FD}"/>
          </ac:spMkLst>
        </pc:spChg>
        <pc:spChg chg="mod">
          <ac:chgData name="Andrea Cioli" userId="415430a0-fec7-4c61-8338-9296ff132151" providerId="ADAL" clId="{AE2B2DBC-BA18-41C1-B323-43D4851B2EF3}" dt="2024-10-18T15:19:08.852" v="17720" actId="1035"/>
          <ac:spMkLst>
            <pc:docMk/>
            <pc:sldMk cId="325981818" sldId="947"/>
            <ac:spMk id="39" creationId="{5F3A5C14-E026-58E0-1F32-AD6CECD7B971}"/>
          </ac:spMkLst>
        </pc:spChg>
        <pc:spChg chg="mod">
          <ac:chgData name="Andrea Cioli" userId="415430a0-fec7-4c61-8338-9296ff132151" providerId="ADAL" clId="{AE2B2DBC-BA18-41C1-B323-43D4851B2EF3}" dt="2024-10-16T15:18:21.976" v="10040" actId="208"/>
          <ac:spMkLst>
            <pc:docMk/>
            <pc:sldMk cId="325981818" sldId="947"/>
            <ac:spMk id="41" creationId="{DEFC940F-B8E3-ABAF-FE5E-96FBA8E342EA}"/>
          </ac:spMkLst>
        </pc:spChg>
        <pc:spChg chg="mod">
          <ac:chgData name="Andrea Cioli" userId="415430a0-fec7-4c61-8338-9296ff132151" providerId="ADAL" clId="{AE2B2DBC-BA18-41C1-B323-43D4851B2EF3}" dt="2024-10-16T15:18:16.027" v="10039" actId="208"/>
          <ac:spMkLst>
            <pc:docMk/>
            <pc:sldMk cId="325981818" sldId="947"/>
            <ac:spMk id="44" creationId="{DF2D38F8-88F7-8F85-FBAF-9A99E350F5C1}"/>
          </ac:spMkLst>
        </pc:spChg>
        <pc:spChg chg="mod">
          <ac:chgData name="Andrea Cioli" userId="415430a0-fec7-4c61-8338-9296ff132151" providerId="ADAL" clId="{AE2B2DBC-BA18-41C1-B323-43D4851B2EF3}" dt="2024-10-18T15:21:10.777" v="17785" actId="20577"/>
          <ac:spMkLst>
            <pc:docMk/>
            <pc:sldMk cId="325981818" sldId="947"/>
            <ac:spMk id="45" creationId="{AB57BB9C-6D11-D072-B07F-8DB9DCDF3370}"/>
          </ac:spMkLst>
        </pc:spChg>
        <pc:spChg chg="mod">
          <ac:chgData name="Andrea Cioli" userId="415430a0-fec7-4c61-8338-9296ff132151" providerId="ADAL" clId="{AE2B2DBC-BA18-41C1-B323-43D4851B2EF3}" dt="2024-10-16T15:18:26.018" v="10041" actId="208"/>
          <ac:spMkLst>
            <pc:docMk/>
            <pc:sldMk cId="325981818" sldId="947"/>
            <ac:spMk id="46" creationId="{5CA1471C-55C0-2CF8-1F0E-4A7DF55AABB3}"/>
          </ac:spMkLst>
        </pc:spChg>
        <pc:spChg chg="add mod">
          <ac:chgData name="Andrea Cioli" userId="415430a0-fec7-4c61-8338-9296ff132151" providerId="ADAL" clId="{AE2B2DBC-BA18-41C1-B323-43D4851B2EF3}" dt="2024-10-16T16:03:30.199" v="10072"/>
          <ac:spMkLst>
            <pc:docMk/>
            <pc:sldMk cId="325981818" sldId="947"/>
            <ac:spMk id="48" creationId="{B9E82F59-0D2B-EAF5-E8F6-298CD0E58390}"/>
          </ac:spMkLst>
        </pc:spChg>
        <pc:grpChg chg="add mod">
          <ac:chgData name="Andrea Cioli" userId="415430a0-fec7-4c61-8338-9296ff132151" providerId="ADAL" clId="{AE2B2DBC-BA18-41C1-B323-43D4851B2EF3}" dt="2024-10-16T15:17:24.899" v="10030" actId="1036"/>
          <ac:grpSpMkLst>
            <pc:docMk/>
            <pc:sldMk cId="325981818" sldId="947"/>
            <ac:grpSpMk id="24" creationId="{C9E4A481-45E4-F5EE-E6B7-6BF0CB3199D1}"/>
          </ac:grpSpMkLst>
        </pc:grpChg>
        <pc:grpChg chg="add mod">
          <ac:chgData name="Andrea Cioli" userId="415430a0-fec7-4c61-8338-9296ff132151" providerId="ADAL" clId="{AE2B2DBC-BA18-41C1-B323-43D4851B2EF3}" dt="2024-10-16T15:17:24.899" v="10030" actId="1036"/>
          <ac:grpSpMkLst>
            <pc:docMk/>
            <pc:sldMk cId="325981818" sldId="947"/>
            <ac:grpSpMk id="26" creationId="{9BDA4CB4-7C15-8534-10FC-47E956C83E4C}"/>
          </ac:grpSpMkLst>
        </pc:grpChg>
        <pc:grpChg chg="add mod">
          <ac:chgData name="Andrea Cioli" userId="415430a0-fec7-4c61-8338-9296ff132151" providerId="ADAL" clId="{AE2B2DBC-BA18-41C1-B323-43D4851B2EF3}" dt="2024-10-16T15:17:24.899" v="10030" actId="1036"/>
          <ac:grpSpMkLst>
            <pc:docMk/>
            <pc:sldMk cId="325981818" sldId="947"/>
            <ac:grpSpMk id="30" creationId="{47F1F098-9BB6-94C9-3F10-7D8C8BA22A8E}"/>
          </ac:grpSpMkLst>
        </pc:grpChg>
        <pc:grpChg chg="add mod">
          <ac:chgData name="Andrea Cioli" userId="415430a0-fec7-4c61-8338-9296ff132151" providerId="ADAL" clId="{AE2B2DBC-BA18-41C1-B323-43D4851B2EF3}" dt="2024-10-16T15:14:57.797" v="9932" actId="1035"/>
          <ac:grpSpMkLst>
            <pc:docMk/>
            <pc:sldMk cId="325981818" sldId="947"/>
            <ac:grpSpMk id="32" creationId="{EA708E2D-5BED-0A58-47B2-247825D0EBEF}"/>
          </ac:grpSpMkLst>
        </pc:grpChg>
        <pc:grpChg chg="del mod">
          <ac:chgData name="Andrea Cioli" userId="415430a0-fec7-4c61-8338-9296ff132151" providerId="ADAL" clId="{AE2B2DBC-BA18-41C1-B323-43D4851B2EF3}" dt="2024-10-16T14:30:39.734" v="8948" actId="478"/>
          <ac:grpSpMkLst>
            <pc:docMk/>
            <pc:sldMk cId="325981818" sldId="947"/>
            <ac:grpSpMk id="33" creationId="{17339FAC-D685-02FB-7DEF-CF844DAC51EC}"/>
          </ac:grpSpMkLst>
        </pc:grpChg>
        <pc:grpChg chg="del mod">
          <ac:chgData name="Andrea Cioli" userId="415430a0-fec7-4c61-8338-9296ff132151" providerId="ADAL" clId="{AE2B2DBC-BA18-41C1-B323-43D4851B2EF3}" dt="2024-10-16T14:30:39.734" v="8948" actId="478"/>
          <ac:grpSpMkLst>
            <pc:docMk/>
            <pc:sldMk cId="325981818" sldId="947"/>
            <ac:grpSpMk id="34" creationId="{F96E4554-31C4-E0CA-1F83-B76476AC6B1C}"/>
          </ac:grpSpMkLst>
        </pc:grpChg>
        <pc:grpChg chg="del mod">
          <ac:chgData name="Andrea Cioli" userId="415430a0-fec7-4c61-8338-9296ff132151" providerId="ADAL" clId="{AE2B2DBC-BA18-41C1-B323-43D4851B2EF3}" dt="2024-10-16T14:30:39.734" v="8948" actId="478"/>
          <ac:grpSpMkLst>
            <pc:docMk/>
            <pc:sldMk cId="325981818" sldId="947"/>
            <ac:grpSpMk id="38" creationId="{D7FE767E-2E43-49B2-27ED-A4C5609761D3}"/>
          </ac:grpSpMkLst>
        </pc:grpChg>
        <pc:grpChg chg="mod">
          <ac:chgData name="Andrea Cioli" userId="415430a0-fec7-4c61-8338-9296ff132151" providerId="ADAL" clId="{AE2B2DBC-BA18-41C1-B323-43D4851B2EF3}" dt="2024-10-16T15:14:54.649" v="9905"/>
          <ac:grpSpMkLst>
            <pc:docMk/>
            <pc:sldMk cId="325981818" sldId="947"/>
            <ac:grpSpMk id="40" creationId="{130E0B89-394A-92D9-BC7C-3BEECE7A58A9}"/>
          </ac:grpSpMkLst>
        </pc:grpChg>
        <pc:grpChg chg="add mod">
          <ac:chgData name="Andrea Cioli" userId="415430a0-fec7-4c61-8338-9296ff132151" providerId="ADAL" clId="{AE2B2DBC-BA18-41C1-B323-43D4851B2EF3}" dt="2024-10-16T15:18:07.821" v="10036" actId="207"/>
          <ac:grpSpMkLst>
            <pc:docMk/>
            <pc:sldMk cId="325981818" sldId="947"/>
            <ac:grpSpMk id="43" creationId="{196F4406-1D4A-69C3-6874-2B5603ECA088}"/>
          </ac:grpSpMkLst>
        </pc:grpChg>
        <pc:picChg chg="add del mod">
          <ac:chgData name="Andrea Cioli" userId="415430a0-fec7-4c61-8338-9296ff132151" providerId="ADAL" clId="{AE2B2DBC-BA18-41C1-B323-43D4851B2EF3}" dt="2024-10-16T14:55:57.367" v="9414" actId="478"/>
          <ac:picMkLst>
            <pc:docMk/>
            <pc:sldMk cId="325981818" sldId="947"/>
            <ac:picMk id="5" creationId="{1F88E735-9008-CC1B-3CD9-C748ED2D1C55}"/>
          </ac:picMkLst>
        </pc:picChg>
        <pc:picChg chg="add del mod">
          <ac:chgData name="Andrea Cioli" userId="415430a0-fec7-4c61-8338-9296ff132151" providerId="ADAL" clId="{AE2B2DBC-BA18-41C1-B323-43D4851B2EF3}" dt="2024-10-16T14:55:57.367" v="9414" actId="478"/>
          <ac:picMkLst>
            <pc:docMk/>
            <pc:sldMk cId="325981818" sldId="947"/>
            <ac:picMk id="7" creationId="{E02B9DD2-37EB-2C8C-2AA3-808C25E518EE}"/>
          </ac:picMkLst>
        </pc:picChg>
        <pc:picChg chg="add del mod">
          <ac:chgData name="Andrea Cioli" userId="415430a0-fec7-4c61-8338-9296ff132151" providerId="ADAL" clId="{AE2B2DBC-BA18-41C1-B323-43D4851B2EF3}" dt="2024-10-16T14:55:57.367" v="9414" actId="478"/>
          <ac:picMkLst>
            <pc:docMk/>
            <pc:sldMk cId="325981818" sldId="947"/>
            <ac:picMk id="8" creationId="{9EF391ED-7893-766E-6657-6B64A31A27A5}"/>
          </ac:picMkLst>
        </pc:picChg>
        <pc:picChg chg="add del mod">
          <ac:chgData name="Andrea Cioli" userId="415430a0-fec7-4c61-8338-9296ff132151" providerId="ADAL" clId="{AE2B2DBC-BA18-41C1-B323-43D4851B2EF3}" dt="2024-10-16T14:55:57.367" v="9414" actId="478"/>
          <ac:picMkLst>
            <pc:docMk/>
            <pc:sldMk cId="325981818" sldId="947"/>
            <ac:picMk id="9" creationId="{F82C5AE3-9C76-414C-F56B-4CFDD13AEC3B}"/>
          </ac:picMkLst>
        </pc:picChg>
        <pc:picChg chg="add mod ord">
          <ac:chgData name="Andrea Cioli" userId="415430a0-fec7-4c61-8338-9296ff132151" providerId="ADAL" clId="{AE2B2DBC-BA18-41C1-B323-43D4851B2EF3}" dt="2024-10-16T15:09:08.563" v="9722" actId="164"/>
          <ac:picMkLst>
            <pc:docMk/>
            <pc:sldMk cId="325981818" sldId="947"/>
            <ac:picMk id="11" creationId="{9118F996-AC4C-D0CB-F5D9-699468869AF8}"/>
          </ac:picMkLst>
        </pc:picChg>
        <pc:picChg chg="add mod ord">
          <ac:chgData name="Andrea Cioli" userId="415430a0-fec7-4c61-8338-9296ff132151" providerId="ADAL" clId="{AE2B2DBC-BA18-41C1-B323-43D4851B2EF3}" dt="2024-10-16T15:09:11.854" v="9723" actId="164"/>
          <ac:picMkLst>
            <pc:docMk/>
            <pc:sldMk cId="325981818" sldId="947"/>
            <ac:picMk id="13" creationId="{9A281ED7-09B0-0B76-D019-37AF1400B806}"/>
          </ac:picMkLst>
        </pc:picChg>
        <pc:picChg chg="add mod ord">
          <ac:chgData name="Andrea Cioli" userId="415430a0-fec7-4c61-8338-9296ff132151" providerId="ADAL" clId="{AE2B2DBC-BA18-41C1-B323-43D4851B2EF3}" dt="2024-10-16T15:09:15.668" v="9724" actId="164"/>
          <ac:picMkLst>
            <pc:docMk/>
            <pc:sldMk cId="325981818" sldId="947"/>
            <ac:picMk id="15" creationId="{DD4652A7-E932-8F60-027B-ECBF1681B600}"/>
          </ac:picMkLst>
        </pc:picChg>
        <pc:picChg chg="mod">
          <ac:chgData name="Andrea Cioli" userId="415430a0-fec7-4c61-8338-9296ff132151" providerId="ADAL" clId="{AE2B2DBC-BA18-41C1-B323-43D4851B2EF3}" dt="2024-10-16T15:14:54.649" v="9905"/>
          <ac:picMkLst>
            <pc:docMk/>
            <pc:sldMk cId="325981818" sldId="947"/>
            <ac:picMk id="42" creationId="{407DC380-821C-97E2-4AA9-0011162E191D}"/>
          </ac:picMkLst>
        </pc:picChg>
        <pc:picChg chg="mod">
          <ac:chgData name="Andrea Cioli" userId="415430a0-fec7-4c61-8338-9296ff132151" providerId="ADAL" clId="{AE2B2DBC-BA18-41C1-B323-43D4851B2EF3}" dt="2024-10-16T15:18:08.035" v="10037" actId="208"/>
          <ac:picMkLst>
            <pc:docMk/>
            <pc:sldMk cId="325981818" sldId="947"/>
            <ac:picMk id="47" creationId="{C6EFEF13-AE28-8749-E232-993F6F3633A0}"/>
          </ac:picMkLst>
        </pc:picChg>
      </pc:sldChg>
      <pc:sldChg chg="addSp delSp modSp add del mod">
        <pc:chgData name="Andrea Cioli" userId="415430a0-fec7-4c61-8338-9296ff132151" providerId="ADAL" clId="{AE2B2DBC-BA18-41C1-B323-43D4851B2EF3}" dt="2024-10-16T15:15:00.086" v="9933" actId="47"/>
        <pc:sldMkLst>
          <pc:docMk/>
          <pc:sldMk cId="948434427" sldId="948"/>
        </pc:sldMkLst>
        <pc:spChg chg="del mod">
          <ac:chgData name="Andrea Cioli" userId="415430a0-fec7-4c61-8338-9296ff132151" providerId="ADAL" clId="{AE2B2DBC-BA18-41C1-B323-43D4851B2EF3}" dt="2024-10-16T14:51:36.118" v="9410"/>
          <ac:spMkLst>
            <pc:docMk/>
            <pc:sldMk cId="948434427" sldId="948"/>
            <ac:spMk id="4" creationId="{6F3F2DA3-BC0D-29F4-FB4A-34C52C496847}"/>
          </ac:spMkLst>
        </pc:spChg>
        <pc:spChg chg="add mod">
          <ac:chgData name="Andrea Cioli" userId="415430a0-fec7-4c61-8338-9296ff132151" providerId="ADAL" clId="{AE2B2DBC-BA18-41C1-B323-43D4851B2EF3}" dt="2024-10-16T14:55:17.402" v="9412" actId="20577"/>
          <ac:spMkLst>
            <pc:docMk/>
            <pc:sldMk cId="948434427" sldId="948"/>
            <ac:spMk id="5" creationId="{72C985F7-F726-4CF6-A5DD-97874E7981FF}"/>
          </ac:spMkLst>
        </pc:spChg>
      </pc:sldChg>
      <pc:sldChg chg="addSp delSp modSp add del mod">
        <pc:chgData name="Andrea Cioli" userId="415430a0-fec7-4c61-8338-9296ff132151" providerId="ADAL" clId="{AE2B2DBC-BA18-41C1-B323-43D4851B2EF3}" dt="2024-10-17T09:08:57.364" v="11639" actId="2696"/>
        <pc:sldMkLst>
          <pc:docMk/>
          <pc:sldMk cId="4048576669" sldId="948"/>
        </pc:sldMkLst>
        <pc:spChg chg="add del">
          <ac:chgData name="Andrea Cioli" userId="415430a0-fec7-4c61-8338-9296ff132151" providerId="ADAL" clId="{AE2B2DBC-BA18-41C1-B323-43D4851B2EF3}" dt="2024-10-17T09:06:13.158" v="11635" actId="22"/>
          <ac:spMkLst>
            <pc:docMk/>
            <pc:sldMk cId="4048576669" sldId="948"/>
            <ac:spMk id="5" creationId="{C0BD30BA-879B-B322-6F7A-E87052EA34F5}"/>
          </ac:spMkLst>
        </pc:spChg>
        <pc:spChg chg="mod">
          <ac:chgData name="Andrea Cioli" userId="415430a0-fec7-4c61-8338-9296ff132151" providerId="ADAL" clId="{AE2B2DBC-BA18-41C1-B323-43D4851B2EF3}" dt="2024-10-17T09:07:00.983" v="11638" actId="2085"/>
          <ac:spMkLst>
            <pc:docMk/>
            <pc:sldMk cId="4048576669" sldId="948"/>
            <ac:spMk id="7" creationId="{E72C89D9-073A-7FA9-A03A-91FE48454F19}"/>
          </ac:spMkLst>
        </pc:spChg>
      </pc:sldChg>
      <pc:sldChg chg="addSp delSp modSp add mod">
        <pc:chgData name="Andrea Cioli" userId="415430a0-fec7-4c61-8338-9296ff132151" providerId="ADAL" clId="{AE2B2DBC-BA18-41C1-B323-43D4851B2EF3}" dt="2024-10-18T16:33:35.780" v="18831" actId="14100"/>
        <pc:sldMkLst>
          <pc:docMk/>
          <pc:sldMk cId="4174672603" sldId="948"/>
        </pc:sldMkLst>
        <pc:spChg chg="add mod">
          <ac:chgData name="Andrea Cioli" userId="415430a0-fec7-4c61-8338-9296ff132151" providerId="ADAL" clId="{AE2B2DBC-BA18-41C1-B323-43D4851B2EF3}" dt="2024-10-17T10:07:02.262" v="12115" actId="12788"/>
          <ac:spMkLst>
            <pc:docMk/>
            <pc:sldMk cId="4174672603" sldId="948"/>
            <ac:spMk id="4" creationId="{5BC13AD3-5665-BEAF-D766-0A7240FDD045}"/>
          </ac:spMkLst>
        </pc:spChg>
        <pc:spChg chg="mod">
          <ac:chgData name="Andrea Cioli" userId="415430a0-fec7-4c61-8338-9296ff132151" providerId="ADAL" clId="{AE2B2DBC-BA18-41C1-B323-43D4851B2EF3}" dt="2024-10-18T16:33:35.780" v="18831" actId="14100"/>
          <ac:spMkLst>
            <pc:docMk/>
            <pc:sldMk cId="4174672603" sldId="948"/>
            <ac:spMk id="5" creationId="{50B88EF6-7FB2-1A46-2CCC-86424C3D18F6}"/>
          </ac:spMkLst>
        </pc:spChg>
        <pc:spChg chg="add del mod ord">
          <ac:chgData name="Andrea Cioli" userId="415430a0-fec7-4c61-8338-9296ff132151" providerId="ADAL" clId="{AE2B2DBC-BA18-41C1-B323-43D4851B2EF3}" dt="2024-10-17T12:14:23.844" v="12633" actId="164"/>
          <ac:spMkLst>
            <pc:docMk/>
            <pc:sldMk cId="4174672603" sldId="948"/>
            <ac:spMk id="6" creationId="{36EEEB68-A8EE-CBE6-E5E5-AFC3E38EA4DB}"/>
          </ac:spMkLst>
        </pc:spChg>
        <pc:spChg chg="add del mod">
          <ac:chgData name="Andrea Cioli" userId="415430a0-fec7-4c61-8338-9296ff132151" providerId="ADAL" clId="{AE2B2DBC-BA18-41C1-B323-43D4851B2EF3}" dt="2024-10-17T12:14:20.968" v="12632" actId="164"/>
          <ac:spMkLst>
            <pc:docMk/>
            <pc:sldMk cId="4174672603" sldId="948"/>
            <ac:spMk id="7" creationId="{A323F601-C981-A3F0-E491-3D551F5FA8F0}"/>
          </ac:spMkLst>
        </pc:spChg>
        <pc:spChg chg="add mod">
          <ac:chgData name="Andrea Cioli" userId="415430a0-fec7-4c61-8338-9296ff132151" providerId="ADAL" clId="{AE2B2DBC-BA18-41C1-B323-43D4851B2EF3}" dt="2024-10-17T12:14:55.541" v="12639" actId="164"/>
          <ac:spMkLst>
            <pc:docMk/>
            <pc:sldMk cId="4174672603" sldId="948"/>
            <ac:spMk id="8" creationId="{3C28D05B-1D17-D06B-BDE5-6EA94473827B}"/>
          </ac:spMkLst>
        </pc:spChg>
        <pc:spChg chg="add mod">
          <ac:chgData name="Andrea Cioli" userId="415430a0-fec7-4c61-8338-9296ff132151" providerId="ADAL" clId="{AE2B2DBC-BA18-41C1-B323-43D4851B2EF3}" dt="2024-10-17T12:14:38.067" v="12636" actId="164"/>
          <ac:spMkLst>
            <pc:docMk/>
            <pc:sldMk cId="4174672603" sldId="948"/>
            <ac:spMk id="9" creationId="{C9138F17-05B1-5A66-D681-794E6DD427E6}"/>
          </ac:spMkLst>
        </pc:spChg>
        <pc:spChg chg="add mod">
          <ac:chgData name="Andrea Cioli" userId="415430a0-fec7-4c61-8338-9296ff132151" providerId="ADAL" clId="{AE2B2DBC-BA18-41C1-B323-43D4851B2EF3}" dt="2024-10-17T12:14:26.633" v="12634" actId="164"/>
          <ac:spMkLst>
            <pc:docMk/>
            <pc:sldMk cId="4174672603" sldId="948"/>
            <ac:spMk id="10" creationId="{0DDB0EA7-2CDC-AE0B-EBCE-3183CFF6B145}"/>
          </ac:spMkLst>
        </pc:spChg>
        <pc:spChg chg="add mod">
          <ac:chgData name="Andrea Cioli" userId="415430a0-fec7-4c61-8338-9296ff132151" providerId="ADAL" clId="{AE2B2DBC-BA18-41C1-B323-43D4851B2EF3}" dt="2024-10-17T12:14:58.664" v="12640" actId="164"/>
          <ac:spMkLst>
            <pc:docMk/>
            <pc:sldMk cId="4174672603" sldId="948"/>
            <ac:spMk id="11" creationId="{D8DE7FC5-84E1-82B8-EB39-8D359AC3D9EC}"/>
          </ac:spMkLst>
        </pc:spChg>
        <pc:spChg chg="add mod">
          <ac:chgData name="Andrea Cioli" userId="415430a0-fec7-4c61-8338-9296ff132151" providerId="ADAL" clId="{AE2B2DBC-BA18-41C1-B323-43D4851B2EF3}" dt="2024-10-17T12:14:29.844" v="12635" actId="164"/>
          <ac:spMkLst>
            <pc:docMk/>
            <pc:sldMk cId="4174672603" sldId="948"/>
            <ac:spMk id="12" creationId="{B220124F-0894-82D1-36B6-2ECF9187A57E}"/>
          </ac:spMkLst>
        </pc:spChg>
        <pc:spChg chg="add del mod ord">
          <ac:chgData name="Andrea Cioli" userId="415430a0-fec7-4c61-8338-9296ff132151" providerId="ADAL" clId="{AE2B2DBC-BA18-41C1-B323-43D4851B2EF3}" dt="2024-10-17T10:02:39.852" v="11929" actId="478"/>
          <ac:spMkLst>
            <pc:docMk/>
            <pc:sldMk cId="4174672603" sldId="948"/>
            <ac:spMk id="13" creationId="{B4B5A92F-DA06-149F-4EFF-6FB741E43AE0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4" creationId="{19771124-1500-0EE1-91D7-396E1EDCD4F0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5" creationId="{A79DA341-FB68-591E-363E-2DBC18EF6CEC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6" creationId="{EB6F7F0A-07B0-17A5-698C-5C9DD346A427}"/>
          </ac:spMkLst>
        </pc:spChg>
        <pc:spChg chg="add del mod">
          <ac:chgData name="Andrea Cioli" userId="415430a0-fec7-4c61-8338-9296ff132151" providerId="ADAL" clId="{AE2B2DBC-BA18-41C1-B323-43D4851B2EF3}" dt="2024-10-17T10:01:16.985" v="11903" actId="478"/>
          <ac:spMkLst>
            <pc:docMk/>
            <pc:sldMk cId="4174672603" sldId="948"/>
            <ac:spMk id="17" creationId="{D8787BC1-CE39-A13D-C128-2A0CA774AF50}"/>
          </ac:spMkLst>
        </pc:spChg>
        <pc:spChg chg="add del mod">
          <ac:chgData name="Andrea Cioli" userId="415430a0-fec7-4c61-8338-9296ff132151" providerId="ADAL" clId="{AE2B2DBC-BA18-41C1-B323-43D4851B2EF3}" dt="2024-10-17T10:01:14.135" v="11902" actId="478"/>
          <ac:spMkLst>
            <pc:docMk/>
            <pc:sldMk cId="4174672603" sldId="948"/>
            <ac:spMk id="18" creationId="{81789C89-3A3D-AB89-9BA7-494DCD62F0C8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9" creationId="{F8D3D839-0C4F-8702-95A4-1FD09F6674FD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20" creationId="{B9DA6EB0-5C0B-A923-B617-916FE514918C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21" creationId="{0E57D0B9-2B77-2C35-019A-02605C495D61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22" creationId="{16D72623-CCBC-D7A5-86BE-7B8CBD17002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24" creationId="{9C2BE57B-EA42-5F5D-76CB-3E0BB8BD5335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25" creationId="{E89BA071-E919-E91C-2079-08AE2E8D9C2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26" creationId="{D4FB5E66-EAA0-2C27-B67A-5A76EBEFE2C0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27" creationId="{931AF817-4B0A-951E-7B93-5BD99F8CF554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28" creationId="{B09D4083-B202-662A-AB3D-3E4F41F58DFE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29" creationId="{9EBC3891-A154-771D-F669-976B5B05C78D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30" creationId="{519FFDFE-2C95-30FA-E333-2B00A01CD1C0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31" creationId="{2E45E2AD-4387-4043-4A79-39F83DEF760A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32" creationId="{AF16E27D-D3E3-661B-D668-54243A4B3FD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3" creationId="{605879F5-64ED-E13D-F7DC-B4AD83D8F38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4" creationId="{512AF4C5-5A57-0DA9-13FE-11ADF26BA076}"/>
          </ac:spMkLst>
        </pc:spChg>
        <pc:spChg chg="del">
          <ac:chgData name="Andrea Cioli" userId="415430a0-fec7-4c61-8338-9296ff132151" providerId="ADAL" clId="{AE2B2DBC-BA18-41C1-B323-43D4851B2EF3}" dt="2024-10-17T09:59:09.797" v="11856" actId="478"/>
          <ac:spMkLst>
            <pc:docMk/>
            <pc:sldMk cId="4174672603" sldId="948"/>
            <ac:spMk id="35" creationId="{32A3DCBB-C6B8-7B27-EF74-91D2E5E5A2C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6" creationId="{6BBC2A48-0432-67C8-B1BC-7DC671A687C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7" creationId="{F8ACD60D-BF4C-DC2F-9130-1DEC1B0B87B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8" creationId="{0C8C31B6-093C-6A68-A813-CADD6595555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39" creationId="{DEC4A0E6-6E17-D36D-3EBE-6A3FF4AF456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0" creationId="{F1C312C8-0F66-421A-EF76-BB61E0F7831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2" creationId="{ECB22E95-972E-309C-1C3E-F1B6DB6CA62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3" creationId="{F6E92AE7-AB9E-6E5E-6208-A0322FA20EF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4" creationId="{734E9939-B482-F7FF-01AA-7538A2285F3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5" creationId="{447C2C59-090B-AAFF-FE99-5C1D91D199A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6" creationId="{764DCB87-7861-E2B6-4B16-818D238CFE6F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7" creationId="{C047D9E4-0A1E-A202-E091-0A32A2B2176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8" creationId="{A377BB21-BC10-12C9-A2AB-C07C6DF32EC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49" creationId="{60ED1444-F3F9-BB47-0CA2-10E6F0CF4E9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0" creationId="{6741D4CC-2A48-5EEA-3074-673139E21DE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1" creationId="{AF630C38-3F9C-2ADF-FA40-160E0BD9C8F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2" creationId="{25C244D0-36F5-F5FF-CC75-6CCF7BE67ED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3" creationId="{F85B46FD-1428-9C51-E6AB-A3405343655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4" creationId="{21A4A06D-347A-8869-26F4-FE3B7B573A7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5" creationId="{817337A9-DD1A-028B-7173-07C43E78C99F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6" creationId="{1271B43C-857E-9F4E-B35A-947853CAB4CB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7" creationId="{C4277661-CD7C-7BE6-1D24-E39A22890C9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8" creationId="{5C336CF0-A15A-5357-2295-352F4281163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59" creationId="{ADD437F6-6DE1-5E90-5129-75C0E70DA18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0" creationId="{F7B40AA2-3AED-C78F-9B07-2D71BC9B5F7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1" creationId="{9C761403-A2E1-F429-F831-1FEF8655317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2" creationId="{162CCB7E-B2BE-2ED1-054D-21E72FE16F7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4" creationId="{8008FCF3-971F-2175-878A-D01B7A8C190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5" creationId="{12908DA1-3171-473D-C128-4B0CF8EA935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6" creationId="{F28560DE-D77F-6608-A244-9943F80EB10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7" creationId="{01989EE2-0A5F-E5AD-BA12-57CAE84130D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8" creationId="{C767C312-5890-0813-2E4C-93275A8FCBF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69" creationId="{9F8B54BB-BA2A-A779-212E-0D749AA6310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0" creationId="{B6E926B3-7EDB-3CF7-6D15-55625D3276E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1" creationId="{83A84E51-9AC1-737A-245A-132D2D2CF15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2" creationId="{83244F7F-E288-77B2-E902-711FE7C53F0B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4" creationId="{A4717D30-3047-0DA5-F1D2-5561C868C84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5" creationId="{97BE77B2-A407-DC3C-1B81-DD49800C50D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6" creationId="{37175A48-CF74-170A-0970-B64E4A05DD9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7" creationId="{A2E50A64-02A0-4636-2A15-C810FAFD2FA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8" creationId="{9D3ED40D-7588-7E16-880C-BE5F387BA21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79" creationId="{F5E6E1A8-973A-83B6-D77E-8173F66A983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0" creationId="{000E5810-094D-F8BB-92A8-846C4303190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1" creationId="{A2CBE622-0900-4120-0362-ED02A7407A7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2" creationId="{644A86D5-E522-9F48-0862-4ED0F58DC086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3" creationId="{886DC3C7-0E9B-71CA-E00A-9C897C5D1DC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4" creationId="{8732BC8E-2198-FB0A-D159-F9EE4D4E68B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5" creationId="{2BA70C59-C73F-E333-FB3C-ED36A568577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6" creationId="{4C1AEFD0-DDDC-B73B-7E27-173373B8911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7" creationId="{CCDFCA5E-72C2-C339-9DAF-D9F5B3A4881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8" creationId="{8F66D448-16CC-BE62-42ED-AFCF23148646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89" creationId="{8E86DC23-837D-54D2-EF5E-D8F52944ACD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0" creationId="{9C6FA220-D42B-41D7-7DB8-15DD7253D5F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1" creationId="{9FDE77EF-030E-5C9B-557C-D1D567A36AA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2" creationId="{E3398C0F-3235-AB02-0B14-472B856A518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3" creationId="{D0A266E6-8E07-68A6-4E5E-3CC82496A17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4" creationId="{B7D9416F-AFD0-037A-D3DB-C9CF2D94241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5" creationId="{75F8E4CA-CA4D-5D74-CC28-703FA15824F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6" creationId="{EBDA108C-AD64-75C3-AA7F-2908A461FB36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8" creationId="{04AC8883-8F52-3E5C-AE9E-4B9CBBB470D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99" creationId="{B1645095-90DF-07BC-ACDB-0D9A7169051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0" creationId="{AF20B29F-9DF3-66D6-FDCA-24DBB33E554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1" creationId="{D8D0CA3F-E1E4-B25E-CAEA-2960994AB6F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2" creationId="{B77C4B3C-7E6C-1003-9DAB-2C94299CE32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3" creationId="{11D10824-6086-FCB1-140D-DA9129896156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4" creationId="{CD9240D1-41E6-E247-D451-1ACF05D442F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5" creationId="{1DD4A055-14FF-32FC-98DE-0C915DFA9E8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6" creationId="{F376153A-D7C5-B0E5-4DBF-824E460A3E2F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7" creationId="{55A2FBC2-EF69-C852-1836-71B905F5BD5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8" creationId="{D1729F37-2D60-A059-7727-712389D6056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09" creationId="{7F259D26-9AB3-0B3B-2B15-662E4D76A59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0" creationId="{81D96569-C98A-50EE-24FC-75172797DBE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1" creationId="{85F3A14A-C377-DDFD-CA7B-FBC5D5A3521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2" creationId="{6B81DA04-78AE-D317-BBEB-CA6F961DB42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3" creationId="{DC5CDFC3-BD9D-0231-B610-8DB88CD1A93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4" creationId="{15B8EF02-3F7D-3D66-7DA7-DC081663E2D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5" creationId="{023887B6-3021-365B-5215-61072B37C09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7" creationId="{F2BA19C3-A7B5-791E-0237-15FAAEE0E40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8" creationId="{209EE9AA-39CB-368B-B645-5C2E47D84360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19" creationId="{0C764D4A-53F0-A635-515B-FF3FE8E2409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0" creationId="{89130017-CAAD-D011-18CA-A49596754E7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1" creationId="{8ADCF342-F466-B7A8-C982-5287BBD6B32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2" creationId="{D643FBDD-5279-BDF2-514E-7FE7D8E71230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3" creationId="{C30EFC29-E990-95C9-708C-D229998A39D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4" creationId="{B71099C2-CE7D-D220-B495-12235AA30EE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5" creationId="{E6AFDE8E-FFFE-EFE6-3F91-FBF5812D407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6" creationId="{41B83A2D-BF63-EB4B-AA65-8BC02860A6CF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7" creationId="{F506114B-12A2-EFA7-8414-C307EEA90B4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8" creationId="{E1CDF4A3-1356-59E1-7316-1CC8860DF56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29" creationId="{4FBD4709-72CF-594A-9116-503BD62DD482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0" creationId="{29CD8441-7009-E218-4854-D4DD1AFF7B7C}"/>
          </ac:spMkLst>
        </pc:spChg>
        <pc:spChg chg="add del mod">
          <ac:chgData name="Andrea Cioli" userId="415430a0-fec7-4c61-8338-9296ff132151" providerId="ADAL" clId="{AE2B2DBC-BA18-41C1-B323-43D4851B2EF3}" dt="2024-10-17T10:01:54.352" v="11910" actId="478"/>
          <ac:spMkLst>
            <pc:docMk/>
            <pc:sldMk cId="4174672603" sldId="948"/>
            <ac:spMk id="131" creationId="{50206ACD-3C18-251A-98E4-A6A3916DBFD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3" creationId="{EFC15E6D-0B5B-524D-DD7B-E94D76AB815B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4" creationId="{6822B737-A801-BB2F-F70B-052C271BBCA9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5" creationId="{F3833588-8EB4-F1AC-A43E-9C13FA83CCF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6" creationId="{55EF05AA-8CB7-83B5-5B42-AD61AA68BC2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7" creationId="{B7360A27-A979-C72A-4672-67D3BA7A2C1D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8" creationId="{2A5FE30E-4ED7-5B3C-6444-AF633F7BDF5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39" creationId="{BFF67C39-A656-4D96-198F-C3BD2DBAECB5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0" creationId="{6799FDEC-944E-B9DC-721F-125975E6B05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1" creationId="{564A6820-2582-FE3D-99AB-32DD01005D1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2" creationId="{FCD42200-7D5F-5151-A769-419FCD1E499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3" creationId="{C3682026-B4E6-606F-2346-FE8BB92D146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4" creationId="{37273F6F-592B-3474-D197-C87B97A65F17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5" creationId="{2C0CD177-24C9-A83A-54F3-4DEA66CB31E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6" creationId="{A6048409-3D22-6539-0784-EE5F81FB983E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7" creationId="{8840F2DF-3694-6585-DB95-87FEB39D56FB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49" creationId="{1A43D943-5D34-D72B-A5BC-13751C112C3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0" creationId="{0594CBD5-0866-271A-83E8-4DDAE4FC269B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1" creationId="{7EDC70FD-CAD6-5F25-5C95-8500DFCA7CA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2" creationId="{35E13D2F-BB6C-4657-A427-8E11CA6A03DF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3" creationId="{C4E8C6A4-A39D-F14F-AFDA-8015257DE2D4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4" creationId="{E46CBFDB-3AA6-6456-2114-53868EF501A1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5" creationId="{F59935BC-1D5A-A57D-3A5E-87FBFD0DF8BA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6" creationId="{CCD8C207-B3FC-7909-1C90-4AF391B1D723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7" creationId="{C62FB99C-86E7-08BF-10FC-5941D85F8FF8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8" creationId="{A63BB063-B59B-05D1-5110-8DB963A6847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59" creationId="{9DFD4660-8776-133E-696A-2C6C7C6E876C}"/>
          </ac:spMkLst>
        </pc:spChg>
        <pc:spChg chg="mod">
          <ac:chgData name="Andrea Cioli" userId="415430a0-fec7-4c61-8338-9296ff132151" providerId="ADAL" clId="{AE2B2DBC-BA18-41C1-B323-43D4851B2EF3}" dt="2024-10-17T09:59:13.412" v="11858" actId="1076"/>
          <ac:spMkLst>
            <pc:docMk/>
            <pc:sldMk cId="4174672603" sldId="948"/>
            <ac:spMk id="160" creationId="{54BDEC95-812F-C940-4870-066C96D81128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61" creationId="{9D47A376-F5A5-3D19-D0ED-300D7C5286EB}"/>
          </ac:spMkLst>
        </pc:spChg>
        <pc:spChg chg="add del mod">
          <ac:chgData name="Andrea Cioli" userId="415430a0-fec7-4c61-8338-9296ff132151" providerId="ADAL" clId="{AE2B2DBC-BA18-41C1-B323-43D4851B2EF3}" dt="2024-10-17T10:00:02.234" v="11871" actId="478"/>
          <ac:spMkLst>
            <pc:docMk/>
            <pc:sldMk cId="4174672603" sldId="948"/>
            <ac:spMk id="162" creationId="{D1313D22-A6BD-906B-BFD8-D0E0A8DAEDAE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3" creationId="{126E89A9-5122-1EB2-0EC2-7CAFB4B66291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4" creationId="{C3E61C95-E0E5-3B28-AE04-23B994ABBCD1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5" creationId="{05E371B9-7B33-15C0-68CB-C3E0CA75F298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6" creationId="{696E3DAA-74E5-5492-3083-0E044B2E5966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7" creationId="{D638B6A8-AB3C-6D4C-4D7C-857EDCCA9418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8" creationId="{CAB19406-A427-5865-E098-DCEEFCC019AD}"/>
          </ac:spMkLst>
        </pc:spChg>
        <pc:spChg chg="add del mod">
          <ac:chgData name="Andrea Cioli" userId="415430a0-fec7-4c61-8338-9296ff132151" providerId="ADAL" clId="{AE2B2DBC-BA18-41C1-B323-43D4851B2EF3}" dt="2024-10-17T09:59:44.045" v="11864" actId="478"/>
          <ac:spMkLst>
            <pc:docMk/>
            <pc:sldMk cId="4174672603" sldId="948"/>
            <ac:spMk id="169" creationId="{DED90A6D-7EA5-1044-7A39-9F3E73DB609B}"/>
          </ac:spMkLst>
        </pc:spChg>
        <pc:spChg chg="add mod">
          <ac:chgData name="Andrea Cioli" userId="415430a0-fec7-4c61-8338-9296ff132151" providerId="ADAL" clId="{AE2B2DBC-BA18-41C1-B323-43D4851B2EF3}" dt="2024-10-17T09:59:35.145" v="11861" actId="571"/>
          <ac:spMkLst>
            <pc:docMk/>
            <pc:sldMk cId="4174672603" sldId="948"/>
            <ac:spMk id="170" creationId="{CFE59F0A-8E99-E682-9C9F-7C3BB3728851}"/>
          </ac:spMkLst>
        </pc:spChg>
        <pc:spChg chg="add mod">
          <ac:chgData name="Andrea Cioli" userId="415430a0-fec7-4c61-8338-9296ff132151" providerId="ADAL" clId="{AE2B2DBC-BA18-41C1-B323-43D4851B2EF3}" dt="2024-10-17T09:59:39.817" v="11863" actId="571"/>
          <ac:spMkLst>
            <pc:docMk/>
            <pc:sldMk cId="4174672603" sldId="948"/>
            <ac:spMk id="171" creationId="{72DAE1CB-9681-8302-6A18-CE0310888D63}"/>
          </ac:spMkLst>
        </pc:spChg>
        <pc:spChg chg="add mod">
          <ac:chgData name="Andrea Cioli" userId="415430a0-fec7-4c61-8338-9296ff132151" providerId="ADAL" clId="{AE2B2DBC-BA18-41C1-B323-43D4851B2EF3}" dt="2024-10-17T09:59:39.817" v="11863" actId="571"/>
          <ac:spMkLst>
            <pc:docMk/>
            <pc:sldMk cId="4174672603" sldId="948"/>
            <ac:spMk id="172" creationId="{D5052809-599F-F29F-2C5C-A944DFE1B8DE}"/>
          </ac:spMkLst>
        </pc:spChg>
        <pc:spChg chg="add mod">
          <ac:chgData name="Andrea Cioli" userId="415430a0-fec7-4c61-8338-9296ff132151" providerId="ADAL" clId="{AE2B2DBC-BA18-41C1-B323-43D4851B2EF3}" dt="2024-10-17T09:59:39.817" v="11863" actId="571"/>
          <ac:spMkLst>
            <pc:docMk/>
            <pc:sldMk cId="4174672603" sldId="948"/>
            <ac:spMk id="173" creationId="{EAECD725-0590-F7B6-CA61-18F99CB18F1C}"/>
          </ac:spMkLst>
        </pc:spChg>
        <pc:spChg chg="add mod">
          <ac:chgData name="Andrea Cioli" userId="415430a0-fec7-4c61-8338-9296ff132151" providerId="ADAL" clId="{AE2B2DBC-BA18-41C1-B323-43D4851B2EF3}" dt="2024-10-17T09:59:39.817" v="11863" actId="571"/>
          <ac:spMkLst>
            <pc:docMk/>
            <pc:sldMk cId="4174672603" sldId="948"/>
            <ac:spMk id="174" creationId="{0FCA2D6D-A495-D7C7-4A9B-3836EC53F7C9}"/>
          </ac:spMkLst>
        </pc:spChg>
        <pc:spChg chg="add mod">
          <ac:chgData name="Andrea Cioli" userId="415430a0-fec7-4c61-8338-9296ff132151" providerId="ADAL" clId="{AE2B2DBC-BA18-41C1-B323-43D4851B2EF3}" dt="2024-10-17T12:15:13.442" v="12643" actId="1076"/>
          <ac:spMkLst>
            <pc:docMk/>
            <pc:sldMk cId="4174672603" sldId="948"/>
            <ac:spMk id="175" creationId="{CE4A58F1-31D7-F9A7-5345-F33F3C7A8717}"/>
          </ac:spMkLst>
        </pc:spChg>
        <pc:spChg chg="add del mod">
          <ac:chgData name="Andrea Cioli" userId="415430a0-fec7-4c61-8338-9296ff132151" providerId="ADAL" clId="{AE2B2DBC-BA18-41C1-B323-43D4851B2EF3}" dt="2024-10-17T12:14:11.007" v="12631" actId="478"/>
          <ac:spMkLst>
            <pc:docMk/>
            <pc:sldMk cId="4174672603" sldId="948"/>
            <ac:spMk id="176" creationId="{4C5BCF69-CE7A-0A0F-AB67-99619EAD329F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77" creationId="{624C4B6E-98AE-263F-D389-C920D0BD3342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78" creationId="{C34F6298-ECE3-65B7-A9A4-19064B7DEC85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79" creationId="{BC25633C-7547-BE10-C68F-4938959ECC46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80" creationId="{CEEE8B08-093F-7EE0-BC08-51AEBBA6ADF1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81" creationId="{6D69074B-0026-F08E-8E4B-1792D5CA82E6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82" creationId="{1CB3A6E3-B087-EBF3-F4F6-878987DD9170}"/>
          </ac:spMkLst>
        </pc:spChg>
        <pc:spChg chg="add mod">
          <ac:chgData name="Andrea Cioli" userId="415430a0-fec7-4c61-8338-9296ff132151" providerId="ADAL" clId="{AE2B2DBC-BA18-41C1-B323-43D4851B2EF3}" dt="2024-10-17T10:05:26.004" v="11950" actId="1076"/>
          <ac:spMkLst>
            <pc:docMk/>
            <pc:sldMk cId="4174672603" sldId="948"/>
            <ac:spMk id="183" creationId="{B104948C-F198-FC8D-4E56-6A58F8BFE181}"/>
          </ac:spMkLst>
        </pc:spChg>
        <pc:spChg chg="add mod">
          <ac:chgData name="Andrea Cioli" userId="415430a0-fec7-4c61-8338-9296ff132151" providerId="ADAL" clId="{AE2B2DBC-BA18-41C1-B323-43D4851B2EF3}" dt="2024-10-17T12:14:23.844" v="12633" actId="164"/>
          <ac:spMkLst>
            <pc:docMk/>
            <pc:sldMk cId="4174672603" sldId="948"/>
            <ac:spMk id="184" creationId="{588FA727-8BFE-301B-EC37-D931DF171483}"/>
          </ac:spMkLst>
        </pc:spChg>
        <pc:spChg chg="add mod">
          <ac:chgData name="Andrea Cioli" userId="415430a0-fec7-4c61-8338-9296ff132151" providerId="ADAL" clId="{AE2B2DBC-BA18-41C1-B323-43D4851B2EF3}" dt="2024-10-17T12:14:26.633" v="12634" actId="164"/>
          <ac:spMkLst>
            <pc:docMk/>
            <pc:sldMk cId="4174672603" sldId="948"/>
            <ac:spMk id="185" creationId="{492B45DA-4AF5-15D4-9567-BB534077934E}"/>
          </ac:spMkLst>
        </pc:spChg>
        <pc:spChg chg="add mod">
          <ac:chgData name="Andrea Cioli" userId="415430a0-fec7-4c61-8338-9296ff132151" providerId="ADAL" clId="{AE2B2DBC-BA18-41C1-B323-43D4851B2EF3}" dt="2024-10-17T12:14:50.180" v="12638" actId="1076"/>
          <ac:spMkLst>
            <pc:docMk/>
            <pc:sldMk cId="4174672603" sldId="948"/>
            <ac:spMk id="186" creationId="{ABFDF65F-B737-3F12-FAA4-1A7C0CBE59C0}"/>
          </ac:spMkLst>
        </pc:spChg>
        <pc:spChg chg="add mod">
          <ac:chgData name="Andrea Cioli" userId="415430a0-fec7-4c61-8338-9296ff132151" providerId="ADAL" clId="{AE2B2DBC-BA18-41C1-B323-43D4851B2EF3}" dt="2024-10-17T12:14:20.968" v="12632" actId="164"/>
          <ac:spMkLst>
            <pc:docMk/>
            <pc:sldMk cId="4174672603" sldId="948"/>
            <ac:spMk id="187" creationId="{68909E7B-6CDE-E134-DEF8-7A3A1ED00D42}"/>
          </ac:spMkLst>
        </pc:spChg>
        <pc:spChg chg="add mod">
          <ac:chgData name="Andrea Cioli" userId="415430a0-fec7-4c61-8338-9296ff132151" providerId="ADAL" clId="{AE2B2DBC-BA18-41C1-B323-43D4851B2EF3}" dt="2024-10-17T12:14:38.067" v="12636" actId="164"/>
          <ac:spMkLst>
            <pc:docMk/>
            <pc:sldMk cId="4174672603" sldId="948"/>
            <ac:spMk id="188" creationId="{79400571-FFE3-E43E-786A-3F5521191D01}"/>
          </ac:spMkLst>
        </pc:spChg>
        <pc:spChg chg="add mod">
          <ac:chgData name="Andrea Cioli" userId="415430a0-fec7-4c61-8338-9296ff132151" providerId="ADAL" clId="{AE2B2DBC-BA18-41C1-B323-43D4851B2EF3}" dt="2024-10-17T12:14:55.541" v="12639" actId="164"/>
          <ac:spMkLst>
            <pc:docMk/>
            <pc:sldMk cId="4174672603" sldId="948"/>
            <ac:spMk id="189" creationId="{F47A5915-D28A-E57D-299B-ED66FC44A4B9}"/>
          </ac:spMkLst>
        </pc:spChg>
        <pc:spChg chg="add mod">
          <ac:chgData name="Andrea Cioli" userId="415430a0-fec7-4c61-8338-9296ff132151" providerId="ADAL" clId="{AE2B2DBC-BA18-41C1-B323-43D4851B2EF3}" dt="2024-10-17T12:14:58.664" v="12640" actId="164"/>
          <ac:spMkLst>
            <pc:docMk/>
            <pc:sldMk cId="4174672603" sldId="948"/>
            <ac:spMk id="190" creationId="{A80DBB76-4F30-9662-70A2-6D5D139F7A64}"/>
          </ac:spMkLst>
        </pc:spChg>
        <pc:grpChg chg="add del mod">
          <ac:chgData name="Andrea Cioli" userId="415430a0-fec7-4c61-8338-9296ff132151" providerId="ADAL" clId="{AE2B2DBC-BA18-41C1-B323-43D4851B2EF3}" dt="2024-10-17T09:59:17.338" v="11859" actId="478"/>
          <ac:grpSpMkLst>
            <pc:docMk/>
            <pc:sldMk cId="4174672603" sldId="948"/>
            <ac:grpSpMk id="23" creationId="{969CA8FF-BE5F-EC2D-A8C8-2B16983D8356}"/>
          </ac:grpSpMkLst>
        </pc:grpChg>
        <pc:grpChg chg="add del mod">
          <ac:chgData name="Andrea Cioli" userId="415430a0-fec7-4c61-8338-9296ff132151" providerId="ADAL" clId="{AE2B2DBC-BA18-41C1-B323-43D4851B2EF3}" dt="2024-10-17T10:02:24.492" v="11921" actId="478"/>
          <ac:grpSpMkLst>
            <pc:docMk/>
            <pc:sldMk cId="4174672603" sldId="948"/>
            <ac:grpSpMk id="41" creationId="{9D314F8B-ADBD-3A9F-17D4-9E751D77B3F6}"/>
          </ac:grpSpMkLst>
        </pc:grpChg>
        <pc:grpChg chg="add del mod">
          <ac:chgData name="Andrea Cioli" userId="415430a0-fec7-4c61-8338-9296ff132151" providerId="ADAL" clId="{AE2B2DBC-BA18-41C1-B323-43D4851B2EF3}" dt="2024-10-17T10:02:14.303" v="11916" actId="478"/>
          <ac:grpSpMkLst>
            <pc:docMk/>
            <pc:sldMk cId="4174672603" sldId="948"/>
            <ac:grpSpMk id="63" creationId="{EB8A3FEB-6593-0A6B-FA94-70402C95857E}"/>
          </ac:grpSpMkLst>
        </pc:grpChg>
        <pc:grpChg chg="add del mod">
          <ac:chgData name="Andrea Cioli" userId="415430a0-fec7-4c61-8338-9296ff132151" providerId="ADAL" clId="{AE2B2DBC-BA18-41C1-B323-43D4851B2EF3}" dt="2024-10-17T10:02:13.029" v="11915" actId="478"/>
          <ac:grpSpMkLst>
            <pc:docMk/>
            <pc:sldMk cId="4174672603" sldId="948"/>
            <ac:grpSpMk id="73" creationId="{984D3289-BC15-332D-8F5A-E1A929B4B377}"/>
          </ac:grpSpMkLst>
        </pc:grpChg>
        <pc:grpChg chg="add del mod">
          <ac:chgData name="Andrea Cioli" userId="415430a0-fec7-4c61-8338-9296ff132151" providerId="ADAL" clId="{AE2B2DBC-BA18-41C1-B323-43D4851B2EF3}" dt="2024-10-17T10:02:11.487" v="11914" actId="478"/>
          <ac:grpSpMkLst>
            <pc:docMk/>
            <pc:sldMk cId="4174672603" sldId="948"/>
            <ac:grpSpMk id="97" creationId="{BE54701F-29BD-559E-B501-601C820DD56B}"/>
          </ac:grpSpMkLst>
        </pc:grpChg>
        <pc:grpChg chg="add del mod">
          <ac:chgData name="Andrea Cioli" userId="415430a0-fec7-4c61-8338-9296ff132151" providerId="ADAL" clId="{AE2B2DBC-BA18-41C1-B323-43D4851B2EF3}" dt="2024-10-17T10:00:02.234" v="11871" actId="478"/>
          <ac:grpSpMkLst>
            <pc:docMk/>
            <pc:sldMk cId="4174672603" sldId="948"/>
            <ac:grpSpMk id="116" creationId="{BC95C92B-7485-F816-83A4-F0186140F227}"/>
          </ac:grpSpMkLst>
        </pc:grpChg>
        <pc:grpChg chg="add del mod">
          <ac:chgData name="Andrea Cioli" userId="415430a0-fec7-4c61-8338-9296ff132151" providerId="ADAL" clId="{AE2B2DBC-BA18-41C1-B323-43D4851B2EF3}" dt="2024-10-17T10:02:34.088" v="11926" actId="478"/>
          <ac:grpSpMkLst>
            <pc:docMk/>
            <pc:sldMk cId="4174672603" sldId="948"/>
            <ac:grpSpMk id="132" creationId="{116A0113-B9C0-C23E-6773-2B56461D8C33}"/>
          </ac:grpSpMkLst>
        </pc:grpChg>
        <pc:grpChg chg="add del mod">
          <ac:chgData name="Andrea Cioli" userId="415430a0-fec7-4c61-8338-9296ff132151" providerId="ADAL" clId="{AE2B2DBC-BA18-41C1-B323-43D4851B2EF3}" dt="2024-10-17T10:00:02.234" v="11871" actId="478"/>
          <ac:grpSpMkLst>
            <pc:docMk/>
            <pc:sldMk cId="4174672603" sldId="948"/>
            <ac:grpSpMk id="148" creationId="{24AA99CE-B8EC-BA62-1B78-AB8B931CFBAB}"/>
          </ac:grpSpMkLst>
        </pc:grpChg>
        <pc:grpChg chg="add mod">
          <ac:chgData name="Andrea Cioli" userId="415430a0-fec7-4c61-8338-9296ff132151" providerId="ADAL" clId="{AE2B2DBC-BA18-41C1-B323-43D4851B2EF3}" dt="2024-10-17T12:14:20.968" v="12632" actId="164"/>
          <ac:grpSpMkLst>
            <pc:docMk/>
            <pc:sldMk cId="4174672603" sldId="948"/>
            <ac:grpSpMk id="204" creationId="{458FBD9F-E844-7D87-7FB0-E4F30D364312}"/>
          </ac:grpSpMkLst>
        </pc:grpChg>
        <pc:grpChg chg="add mod">
          <ac:chgData name="Andrea Cioli" userId="415430a0-fec7-4c61-8338-9296ff132151" providerId="ADAL" clId="{AE2B2DBC-BA18-41C1-B323-43D4851B2EF3}" dt="2024-10-17T12:14:23.844" v="12633" actId="164"/>
          <ac:grpSpMkLst>
            <pc:docMk/>
            <pc:sldMk cId="4174672603" sldId="948"/>
            <ac:grpSpMk id="205" creationId="{835B57DC-B794-2397-67CE-52E984D0F3BF}"/>
          </ac:grpSpMkLst>
        </pc:grpChg>
        <pc:grpChg chg="add mod">
          <ac:chgData name="Andrea Cioli" userId="415430a0-fec7-4c61-8338-9296ff132151" providerId="ADAL" clId="{AE2B2DBC-BA18-41C1-B323-43D4851B2EF3}" dt="2024-10-17T12:14:26.633" v="12634" actId="164"/>
          <ac:grpSpMkLst>
            <pc:docMk/>
            <pc:sldMk cId="4174672603" sldId="948"/>
            <ac:grpSpMk id="206" creationId="{C0C72A65-7E35-FEFF-B721-E2AA2070A8AB}"/>
          </ac:grpSpMkLst>
        </pc:grpChg>
        <pc:grpChg chg="add mod">
          <ac:chgData name="Andrea Cioli" userId="415430a0-fec7-4c61-8338-9296ff132151" providerId="ADAL" clId="{AE2B2DBC-BA18-41C1-B323-43D4851B2EF3}" dt="2024-10-17T12:14:29.844" v="12635" actId="164"/>
          <ac:grpSpMkLst>
            <pc:docMk/>
            <pc:sldMk cId="4174672603" sldId="948"/>
            <ac:grpSpMk id="207" creationId="{939EA2C6-D194-9BCE-3DF0-0430875A4C9B}"/>
          </ac:grpSpMkLst>
        </pc:grpChg>
        <pc:grpChg chg="add mod">
          <ac:chgData name="Andrea Cioli" userId="415430a0-fec7-4c61-8338-9296ff132151" providerId="ADAL" clId="{AE2B2DBC-BA18-41C1-B323-43D4851B2EF3}" dt="2024-10-17T12:14:38.067" v="12636" actId="164"/>
          <ac:grpSpMkLst>
            <pc:docMk/>
            <pc:sldMk cId="4174672603" sldId="948"/>
            <ac:grpSpMk id="208" creationId="{27F3A4F9-DB93-D765-7109-3C681B1FB1BE}"/>
          </ac:grpSpMkLst>
        </pc:grpChg>
        <pc:grpChg chg="add mod">
          <ac:chgData name="Andrea Cioli" userId="415430a0-fec7-4c61-8338-9296ff132151" providerId="ADAL" clId="{AE2B2DBC-BA18-41C1-B323-43D4851B2EF3}" dt="2024-10-17T12:14:55.541" v="12639" actId="164"/>
          <ac:grpSpMkLst>
            <pc:docMk/>
            <pc:sldMk cId="4174672603" sldId="948"/>
            <ac:grpSpMk id="209" creationId="{6F3C50CF-4EC3-2389-F5D7-0575AB32092E}"/>
          </ac:grpSpMkLst>
        </pc:grpChg>
        <pc:grpChg chg="add mod">
          <ac:chgData name="Andrea Cioli" userId="415430a0-fec7-4c61-8338-9296ff132151" providerId="ADAL" clId="{AE2B2DBC-BA18-41C1-B323-43D4851B2EF3}" dt="2024-10-17T12:14:58.664" v="12640" actId="164"/>
          <ac:grpSpMkLst>
            <pc:docMk/>
            <pc:sldMk cId="4174672603" sldId="948"/>
            <ac:grpSpMk id="210" creationId="{94C2A402-C703-9F24-5266-F73DFEB23A04}"/>
          </ac:grpSpMkLst>
        </pc:grpChg>
        <pc:picChg chg="add mod">
          <ac:chgData name="Andrea Cioli" userId="415430a0-fec7-4c61-8338-9296ff132151" providerId="ADAL" clId="{AE2B2DBC-BA18-41C1-B323-43D4851B2EF3}" dt="2024-10-17T12:14:20.968" v="12632" actId="164"/>
          <ac:picMkLst>
            <pc:docMk/>
            <pc:sldMk cId="4174672603" sldId="948"/>
            <ac:picMk id="191" creationId="{7AFAA50A-C0B2-3F9E-B7CE-B245B3648863}"/>
          </ac:picMkLst>
        </pc:picChg>
        <pc:picChg chg="add mod">
          <ac:chgData name="Andrea Cioli" userId="415430a0-fec7-4c61-8338-9296ff132151" providerId="ADAL" clId="{AE2B2DBC-BA18-41C1-B323-43D4851B2EF3}" dt="2024-10-17T12:14:58.664" v="12640" actId="164"/>
          <ac:picMkLst>
            <pc:docMk/>
            <pc:sldMk cId="4174672603" sldId="948"/>
            <ac:picMk id="193" creationId="{37A4D5CB-9899-F0ED-86F5-0A036F1890E1}"/>
          </ac:picMkLst>
        </pc:picChg>
        <pc:picChg chg="add mod">
          <ac:chgData name="Andrea Cioli" userId="415430a0-fec7-4c61-8338-9296ff132151" providerId="ADAL" clId="{AE2B2DBC-BA18-41C1-B323-43D4851B2EF3}" dt="2024-10-17T12:14:55.541" v="12639" actId="164"/>
          <ac:picMkLst>
            <pc:docMk/>
            <pc:sldMk cId="4174672603" sldId="948"/>
            <ac:picMk id="195" creationId="{E2B43EFC-A660-7D56-8BD2-8FC5E796FAAA}"/>
          </ac:picMkLst>
        </pc:picChg>
        <pc:picChg chg="add mod">
          <ac:chgData name="Andrea Cioli" userId="415430a0-fec7-4c61-8338-9296ff132151" providerId="ADAL" clId="{AE2B2DBC-BA18-41C1-B323-43D4851B2EF3}" dt="2024-10-17T12:14:38.067" v="12636" actId="164"/>
          <ac:picMkLst>
            <pc:docMk/>
            <pc:sldMk cId="4174672603" sldId="948"/>
            <ac:picMk id="197" creationId="{7E9EE49E-A5F9-D4CD-4DC9-9D7DCEB22686}"/>
          </ac:picMkLst>
        </pc:picChg>
        <pc:picChg chg="add mod">
          <ac:chgData name="Andrea Cioli" userId="415430a0-fec7-4c61-8338-9296ff132151" providerId="ADAL" clId="{AE2B2DBC-BA18-41C1-B323-43D4851B2EF3}" dt="2024-10-17T12:14:29.844" v="12635" actId="164"/>
          <ac:picMkLst>
            <pc:docMk/>
            <pc:sldMk cId="4174672603" sldId="948"/>
            <ac:picMk id="199" creationId="{7DC89B96-F734-DDED-A763-B9FC604A6C22}"/>
          </ac:picMkLst>
        </pc:picChg>
        <pc:picChg chg="add mod">
          <ac:chgData name="Andrea Cioli" userId="415430a0-fec7-4c61-8338-9296ff132151" providerId="ADAL" clId="{AE2B2DBC-BA18-41C1-B323-43D4851B2EF3}" dt="2024-10-17T12:14:23.844" v="12633" actId="164"/>
          <ac:picMkLst>
            <pc:docMk/>
            <pc:sldMk cId="4174672603" sldId="948"/>
            <ac:picMk id="201" creationId="{7C17C148-EE3B-1651-92D4-43C7704BD63E}"/>
          </ac:picMkLst>
        </pc:picChg>
        <pc:picChg chg="add mod">
          <ac:chgData name="Andrea Cioli" userId="415430a0-fec7-4c61-8338-9296ff132151" providerId="ADAL" clId="{AE2B2DBC-BA18-41C1-B323-43D4851B2EF3}" dt="2024-10-17T12:14:26.633" v="12634" actId="164"/>
          <ac:picMkLst>
            <pc:docMk/>
            <pc:sldMk cId="4174672603" sldId="948"/>
            <ac:picMk id="203" creationId="{26CAA8AC-3AAC-0BAA-FEC6-DE8726D77F1B}"/>
          </ac:picMkLst>
        </pc:picChg>
      </pc:sldChg>
      <pc:sldChg chg="addSp delSp modSp add mod delCm">
        <pc:chgData name="Andrea Cioli" userId="415430a0-fec7-4c61-8338-9296ff132151" providerId="ADAL" clId="{AE2B2DBC-BA18-41C1-B323-43D4851B2EF3}" dt="2024-10-18T16:28:39.197" v="18807" actId="20577"/>
        <pc:sldMkLst>
          <pc:docMk/>
          <pc:sldMk cId="3015788485" sldId="949"/>
        </pc:sldMkLst>
        <pc:spChg chg="mod topLvl">
          <ac:chgData name="Andrea Cioli" userId="415430a0-fec7-4c61-8338-9296ff132151" providerId="ADAL" clId="{AE2B2DBC-BA18-41C1-B323-43D4851B2EF3}" dt="2024-10-17T12:34:40.118" v="12842" actId="164"/>
          <ac:spMkLst>
            <pc:docMk/>
            <pc:sldMk cId="3015788485" sldId="949"/>
            <ac:spMk id="4" creationId="{0B1D3A8C-30B0-6636-CB49-7C22BAA91F6B}"/>
          </ac:spMkLst>
        </pc:spChg>
        <pc:spChg chg="add mod topLvl">
          <ac:chgData name="Andrea Cioli" userId="415430a0-fec7-4c61-8338-9296ff132151" providerId="ADAL" clId="{AE2B2DBC-BA18-41C1-B323-43D4851B2EF3}" dt="2024-10-18T10:36:14.679" v="15927" actId="6549"/>
          <ac:spMkLst>
            <pc:docMk/>
            <pc:sldMk cId="3015788485" sldId="949"/>
            <ac:spMk id="5" creationId="{3ADBA268-9D9B-33B6-1CB0-BDF392DEAB69}"/>
          </ac:spMkLst>
        </pc:spChg>
        <pc:spChg chg="add mod topLvl">
          <ac:chgData name="Andrea Cioli" userId="415430a0-fec7-4c61-8338-9296ff132151" providerId="ADAL" clId="{AE2B2DBC-BA18-41C1-B323-43D4851B2EF3}" dt="2024-10-17T12:34:55.647" v="12845" actId="164"/>
          <ac:spMkLst>
            <pc:docMk/>
            <pc:sldMk cId="3015788485" sldId="949"/>
            <ac:spMk id="6" creationId="{C9881E7C-5AF5-A374-6F1D-1A8E7CA21707}"/>
          </ac:spMkLst>
        </pc:spChg>
        <pc:spChg chg="mod ord">
          <ac:chgData name="Andrea Cioli" userId="415430a0-fec7-4c61-8338-9296ff132151" providerId="ADAL" clId="{AE2B2DBC-BA18-41C1-B323-43D4851B2EF3}" dt="2024-10-18T10:56:24.295" v="16208" actId="1076"/>
          <ac:spMkLst>
            <pc:docMk/>
            <pc:sldMk cId="3015788485" sldId="949"/>
            <ac:spMk id="7" creationId="{A25DF6D1-3FA7-D28C-71A6-6D4CD2F551C7}"/>
          </ac:spMkLst>
        </pc:spChg>
        <pc:spChg chg="add del mod">
          <ac:chgData name="Andrea Cioli" userId="415430a0-fec7-4c61-8338-9296ff132151" providerId="ADAL" clId="{AE2B2DBC-BA18-41C1-B323-43D4851B2EF3}" dt="2024-10-17T12:28:37.807" v="12716" actId="478"/>
          <ac:spMkLst>
            <pc:docMk/>
            <pc:sldMk cId="3015788485" sldId="949"/>
            <ac:spMk id="8" creationId="{1FFE73F2-9487-5416-1A57-E14FE492F230}"/>
          </ac:spMkLst>
        </pc:spChg>
        <pc:spChg chg="add mod ord topLvl">
          <ac:chgData name="Andrea Cioli" userId="415430a0-fec7-4c61-8338-9296ff132151" providerId="ADAL" clId="{AE2B2DBC-BA18-41C1-B323-43D4851B2EF3}" dt="2024-10-17T12:34:46.656" v="12843" actId="164"/>
          <ac:spMkLst>
            <pc:docMk/>
            <pc:sldMk cId="3015788485" sldId="949"/>
            <ac:spMk id="10" creationId="{6ECAFBAC-D6CE-37B2-8980-5223EEC36C3A}"/>
          </ac:spMkLst>
        </pc:spChg>
        <pc:spChg chg="mod topLvl">
          <ac:chgData name="Andrea Cioli" userId="415430a0-fec7-4c61-8338-9296ff132151" providerId="ADAL" clId="{AE2B2DBC-BA18-41C1-B323-43D4851B2EF3}" dt="2024-10-17T12:34:40.118" v="12842" actId="164"/>
          <ac:spMkLst>
            <pc:docMk/>
            <pc:sldMk cId="3015788485" sldId="949"/>
            <ac:spMk id="11" creationId="{BE76CD61-7470-58DF-AD3C-DD6E4E64327E}"/>
          </ac:spMkLst>
        </pc:spChg>
        <pc:spChg chg="add mod topLvl">
          <ac:chgData name="Andrea Cioli" userId="415430a0-fec7-4c61-8338-9296ff132151" providerId="ADAL" clId="{AE2B2DBC-BA18-41C1-B323-43D4851B2EF3}" dt="2024-10-17T12:34:51.163" v="12844" actId="164"/>
          <ac:spMkLst>
            <pc:docMk/>
            <pc:sldMk cId="3015788485" sldId="949"/>
            <ac:spMk id="12" creationId="{983FCBEF-5F0D-7D9F-D627-BBADC3000AD7}"/>
          </ac:spMkLst>
        </pc:spChg>
        <pc:spChg chg="mod topLvl">
          <ac:chgData name="Andrea Cioli" userId="415430a0-fec7-4c61-8338-9296ff132151" providerId="ADAL" clId="{AE2B2DBC-BA18-41C1-B323-43D4851B2EF3}" dt="2024-10-17T12:34:40.118" v="12842" actId="164"/>
          <ac:spMkLst>
            <pc:docMk/>
            <pc:sldMk cId="3015788485" sldId="949"/>
            <ac:spMk id="13" creationId="{5F15F614-7392-EE24-2FF6-60B07F977E72}"/>
          </ac:spMkLst>
        </pc:spChg>
        <pc:spChg chg="mod ord topLvl">
          <ac:chgData name="Andrea Cioli" userId="415430a0-fec7-4c61-8338-9296ff132151" providerId="ADAL" clId="{AE2B2DBC-BA18-41C1-B323-43D4851B2EF3}" dt="2024-10-18T10:24:15.889" v="15728" actId="20577"/>
          <ac:spMkLst>
            <pc:docMk/>
            <pc:sldMk cId="3015788485" sldId="949"/>
            <ac:spMk id="14" creationId="{3C92DECA-4ED8-3AB9-AD4E-3C778267069D}"/>
          </ac:spMkLst>
        </pc:spChg>
        <pc:spChg chg="del mod topLvl">
          <ac:chgData name="Andrea Cioli" userId="415430a0-fec7-4c61-8338-9296ff132151" providerId="ADAL" clId="{AE2B2DBC-BA18-41C1-B323-43D4851B2EF3}" dt="2024-10-17T12:30:22.327" v="12736" actId="478"/>
          <ac:spMkLst>
            <pc:docMk/>
            <pc:sldMk cId="3015788485" sldId="949"/>
            <ac:spMk id="15" creationId="{9CFDCC2B-1E83-E33D-31D2-ABB3A33ADC83}"/>
          </ac:spMkLst>
        </pc:spChg>
        <pc:spChg chg="add mod topLvl">
          <ac:chgData name="Andrea Cioli" userId="415430a0-fec7-4c61-8338-9296ff132151" providerId="ADAL" clId="{AE2B2DBC-BA18-41C1-B323-43D4851B2EF3}" dt="2024-10-17T12:34:55.647" v="12845" actId="164"/>
          <ac:spMkLst>
            <pc:docMk/>
            <pc:sldMk cId="3015788485" sldId="949"/>
            <ac:spMk id="16" creationId="{B810ADA7-752C-CAE8-DBF3-66022FB1B0E6}"/>
          </ac:spMkLst>
        </pc:spChg>
        <pc:spChg chg="mod topLvl">
          <ac:chgData name="Andrea Cioli" userId="415430a0-fec7-4c61-8338-9296ff132151" providerId="ADAL" clId="{AE2B2DBC-BA18-41C1-B323-43D4851B2EF3}" dt="2024-10-17T12:34:46.656" v="12843" actId="164"/>
          <ac:spMkLst>
            <pc:docMk/>
            <pc:sldMk cId="3015788485" sldId="949"/>
            <ac:spMk id="17" creationId="{0CEA8E75-0278-E47C-5781-939093C67C47}"/>
          </ac:spMkLst>
        </pc:spChg>
        <pc:spChg chg="mod topLvl">
          <ac:chgData name="Andrea Cioli" userId="415430a0-fec7-4c61-8338-9296ff132151" providerId="ADAL" clId="{AE2B2DBC-BA18-41C1-B323-43D4851B2EF3}" dt="2024-10-18T10:36:09.187" v="15925" actId="20577"/>
          <ac:spMkLst>
            <pc:docMk/>
            <pc:sldMk cId="3015788485" sldId="949"/>
            <ac:spMk id="18" creationId="{64C36FC6-A512-D862-0FE2-9AE1D7242990}"/>
          </ac:spMkLst>
        </pc:spChg>
        <pc:spChg chg="del mod topLvl">
          <ac:chgData name="Andrea Cioli" userId="415430a0-fec7-4c61-8338-9296ff132151" providerId="ADAL" clId="{AE2B2DBC-BA18-41C1-B323-43D4851B2EF3}" dt="2024-10-17T12:30:24.330" v="12737" actId="478"/>
          <ac:spMkLst>
            <pc:docMk/>
            <pc:sldMk cId="3015788485" sldId="949"/>
            <ac:spMk id="19" creationId="{D00BB9C2-D637-3B65-BE9C-B8266C7B01C6}"/>
          </ac:spMkLst>
        </pc:spChg>
        <pc:spChg chg="mod topLvl">
          <ac:chgData name="Andrea Cioli" userId="415430a0-fec7-4c61-8338-9296ff132151" providerId="ADAL" clId="{AE2B2DBC-BA18-41C1-B323-43D4851B2EF3}" dt="2024-10-17T12:34:51.163" v="12844" actId="164"/>
          <ac:spMkLst>
            <pc:docMk/>
            <pc:sldMk cId="3015788485" sldId="949"/>
            <ac:spMk id="21" creationId="{B9477AAD-0658-55FC-D346-FEF8A765503E}"/>
          </ac:spMkLst>
        </pc:spChg>
        <pc:spChg chg="add mod">
          <ac:chgData name="Andrea Cioli" userId="415430a0-fec7-4c61-8338-9296ff132151" providerId="ADAL" clId="{AE2B2DBC-BA18-41C1-B323-43D4851B2EF3}" dt="2024-10-18T10:29:16.150" v="15733" actId="20577"/>
          <ac:spMkLst>
            <pc:docMk/>
            <pc:sldMk cId="3015788485" sldId="949"/>
            <ac:spMk id="26" creationId="{36DB73E0-0143-E5EB-7586-EC0CDEAC0859}"/>
          </ac:spMkLst>
        </pc:spChg>
        <pc:spChg chg="add mod">
          <ac:chgData name="Andrea Cioli" userId="415430a0-fec7-4c61-8338-9296ff132151" providerId="ADAL" clId="{AE2B2DBC-BA18-41C1-B323-43D4851B2EF3}" dt="2024-10-18T14:07:05.953" v="17057" actId="1035"/>
          <ac:spMkLst>
            <pc:docMk/>
            <pc:sldMk cId="3015788485" sldId="949"/>
            <ac:spMk id="29" creationId="{0C8284C6-3133-9340-9E06-5AC4DE2BE706}"/>
          </ac:spMkLst>
        </pc:spChg>
        <pc:spChg chg="add del mod">
          <ac:chgData name="Andrea Cioli" userId="415430a0-fec7-4c61-8338-9296ff132151" providerId="ADAL" clId="{AE2B2DBC-BA18-41C1-B323-43D4851B2EF3}" dt="2024-10-18T10:55:37.036" v="16192" actId="478"/>
          <ac:spMkLst>
            <pc:docMk/>
            <pc:sldMk cId="3015788485" sldId="949"/>
            <ac:spMk id="30" creationId="{9FE5C814-D355-74FB-A6ED-D94D30510632}"/>
          </ac:spMkLst>
        </pc:spChg>
        <pc:spChg chg="mod">
          <ac:chgData name="Andrea Cioli" userId="415430a0-fec7-4c61-8338-9296ff132151" providerId="ADAL" clId="{AE2B2DBC-BA18-41C1-B323-43D4851B2EF3}" dt="2024-10-18T10:41:21.405" v="16023" actId="1037"/>
          <ac:spMkLst>
            <pc:docMk/>
            <pc:sldMk cId="3015788485" sldId="949"/>
            <ac:spMk id="31" creationId="{C8E25CA4-D278-72F0-86A6-7913A650A8A0}"/>
          </ac:spMkLst>
        </pc:spChg>
        <pc:spChg chg="mod">
          <ac:chgData name="Andrea Cioli" userId="415430a0-fec7-4c61-8338-9296ff132151" providerId="ADAL" clId="{AE2B2DBC-BA18-41C1-B323-43D4851B2EF3}" dt="2024-10-18T16:28:39.197" v="18807" actId="20577"/>
          <ac:spMkLst>
            <pc:docMk/>
            <pc:sldMk cId="3015788485" sldId="949"/>
            <ac:spMk id="32" creationId="{B7E6FCFF-DD92-F23B-F5BB-B915EA7D131E}"/>
          </ac:spMkLst>
        </pc:spChg>
        <pc:spChg chg="mod">
          <ac:chgData name="Andrea Cioli" userId="415430a0-fec7-4c61-8338-9296ff132151" providerId="ADAL" clId="{AE2B2DBC-BA18-41C1-B323-43D4851B2EF3}" dt="2024-10-17T12:39:53.484" v="12978" actId="164"/>
          <ac:spMkLst>
            <pc:docMk/>
            <pc:sldMk cId="3015788485" sldId="949"/>
            <ac:spMk id="33" creationId="{3D5CFC8B-F9D5-9D87-C561-7FE06C8D0E78}"/>
          </ac:spMkLst>
        </pc:spChg>
        <pc:spChg chg="add del mod">
          <ac:chgData name="Andrea Cioli" userId="415430a0-fec7-4c61-8338-9296ff132151" providerId="ADAL" clId="{AE2B2DBC-BA18-41C1-B323-43D4851B2EF3}" dt="2024-10-18T10:52:43.864" v="16084" actId="478"/>
          <ac:spMkLst>
            <pc:docMk/>
            <pc:sldMk cId="3015788485" sldId="949"/>
            <ac:spMk id="34" creationId="{427AC4FE-0FC4-CA9B-6793-B6E07F684665}"/>
          </ac:spMkLst>
        </pc:spChg>
        <pc:spChg chg="add mod topLvl">
          <ac:chgData name="Andrea Cioli" userId="415430a0-fec7-4c61-8338-9296ff132151" providerId="ADAL" clId="{AE2B2DBC-BA18-41C1-B323-43D4851B2EF3}" dt="2024-10-18T10:56:21.266" v="16206" actId="164"/>
          <ac:spMkLst>
            <pc:docMk/>
            <pc:sldMk cId="3015788485" sldId="949"/>
            <ac:spMk id="42" creationId="{C9F76850-C119-F956-FDE4-9501F8566862}"/>
          </ac:spMkLst>
        </pc:spChg>
        <pc:spChg chg="mod topLvl">
          <ac:chgData name="Andrea Cioli" userId="415430a0-fec7-4c61-8338-9296ff132151" providerId="ADAL" clId="{AE2B2DBC-BA18-41C1-B323-43D4851B2EF3}" dt="2024-10-18T10:56:21.266" v="16206" actId="164"/>
          <ac:spMkLst>
            <pc:docMk/>
            <pc:sldMk cId="3015788485" sldId="949"/>
            <ac:spMk id="44" creationId="{A0F5DDD4-23F1-50BA-EA42-19B1D750D24B}"/>
          </ac:spMkLst>
        </pc:spChg>
        <pc:spChg chg="add mod">
          <ac:chgData name="Andrea Cioli" userId="415430a0-fec7-4c61-8338-9296ff132151" providerId="ADAL" clId="{AE2B2DBC-BA18-41C1-B323-43D4851B2EF3}" dt="2024-10-18T10:55:53.134" v="16196" actId="164"/>
          <ac:spMkLst>
            <pc:docMk/>
            <pc:sldMk cId="3015788485" sldId="949"/>
            <ac:spMk id="46" creationId="{280E105B-A453-4F1E-B2E2-0AAB06FC2067}"/>
          </ac:spMkLst>
        </pc:spChg>
        <pc:spChg chg="add del mod">
          <ac:chgData name="Andrea Cioli" userId="415430a0-fec7-4c61-8338-9296ff132151" providerId="ADAL" clId="{AE2B2DBC-BA18-41C1-B323-43D4851B2EF3}" dt="2024-10-17T12:39:22.637" v="12957" actId="478"/>
          <ac:spMkLst>
            <pc:docMk/>
            <pc:sldMk cId="3015788485" sldId="949"/>
            <ac:spMk id="46" creationId="{8BBB5E76-80C8-2B4E-E105-A58F271A0EC8}"/>
          </ac:spMkLst>
        </pc:spChg>
        <pc:spChg chg="add del mod">
          <ac:chgData name="Andrea Cioli" userId="415430a0-fec7-4c61-8338-9296ff132151" providerId="ADAL" clId="{AE2B2DBC-BA18-41C1-B323-43D4851B2EF3}" dt="2024-10-17T12:39:22.637" v="12957" actId="478"/>
          <ac:spMkLst>
            <pc:docMk/>
            <pc:sldMk cId="3015788485" sldId="949"/>
            <ac:spMk id="47" creationId="{F88EA10A-4395-2392-B924-F1B075A37D74}"/>
          </ac:spMkLst>
        </pc:spChg>
        <pc:spChg chg="add del mod">
          <ac:chgData name="Andrea Cioli" userId="415430a0-fec7-4c61-8338-9296ff132151" providerId="ADAL" clId="{AE2B2DBC-BA18-41C1-B323-43D4851B2EF3}" dt="2024-10-18T10:52:30.394" v="16076" actId="478"/>
          <ac:spMkLst>
            <pc:docMk/>
            <pc:sldMk cId="3015788485" sldId="949"/>
            <ac:spMk id="48" creationId="{6C4A2504-DD96-5613-9606-455078A37E34}"/>
          </ac:spMkLst>
        </pc:spChg>
        <pc:spChg chg="add del mod">
          <ac:chgData name="Andrea Cioli" userId="415430a0-fec7-4c61-8338-9296ff132151" providerId="ADAL" clId="{AE2B2DBC-BA18-41C1-B323-43D4851B2EF3}" dt="2024-10-18T10:52:39.726" v="16082" actId="478"/>
          <ac:spMkLst>
            <pc:docMk/>
            <pc:sldMk cId="3015788485" sldId="949"/>
            <ac:spMk id="49" creationId="{2253DCA6-018C-4456-19B4-F7D6DF4ED223}"/>
          </ac:spMkLst>
        </pc:spChg>
        <pc:spChg chg="mod">
          <ac:chgData name="Andrea Cioli" userId="415430a0-fec7-4c61-8338-9296ff132151" providerId="ADAL" clId="{AE2B2DBC-BA18-41C1-B323-43D4851B2EF3}" dt="2024-10-17T12:39:20.658" v="12956" actId="571"/>
          <ac:spMkLst>
            <pc:docMk/>
            <pc:sldMk cId="3015788485" sldId="949"/>
            <ac:spMk id="49" creationId="{5EFA3301-6ACC-A4F3-0948-9AB09811EEFE}"/>
          </ac:spMkLst>
        </pc:spChg>
        <pc:spChg chg="add del mod">
          <ac:chgData name="Andrea Cioli" userId="415430a0-fec7-4c61-8338-9296ff132151" providerId="ADAL" clId="{AE2B2DBC-BA18-41C1-B323-43D4851B2EF3}" dt="2024-10-18T10:52:28.878" v="16075" actId="478"/>
          <ac:spMkLst>
            <pc:docMk/>
            <pc:sldMk cId="3015788485" sldId="949"/>
            <ac:spMk id="53" creationId="{4F20D90C-6BF3-A27B-521E-186279EED4D5}"/>
          </ac:spMkLst>
        </pc:spChg>
        <pc:spChg chg="add del mod">
          <ac:chgData name="Andrea Cioli" userId="415430a0-fec7-4c61-8338-9296ff132151" providerId="ADAL" clId="{AE2B2DBC-BA18-41C1-B323-43D4851B2EF3}" dt="2024-10-18T10:52:37.594" v="16080" actId="478"/>
          <ac:spMkLst>
            <pc:docMk/>
            <pc:sldMk cId="3015788485" sldId="949"/>
            <ac:spMk id="55" creationId="{11FBB2BD-AF2D-86A3-CE31-4737A3A9D21C}"/>
          </ac:spMkLst>
        </pc:spChg>
        <pc:spChg chg="add del mod">
          <ac:chgData name="Andrea Cioli" userId="415430a0-fec7-4c61-8338-9296ff132151" providerId="ADAL" clId="{AE2B2DBC-BA18-41C1-B323-43D4851B2EF3}" dt="2024-10-18T10:55:21.500" v="16167" actId="478"/>
          <ac:spMkLst>
            <pc:docMk/>
            <pc:sldMk cId="3015788485" sldId="949"/>
            <ac:spMk id="57" creationId="{17CE130D-EDDC-7DF5-3248-38FE1DB4D490}"/>
          </ac:spMkLst>
        </pc:spChg>
        <pc:spChg chg="add mod">
          <ac:chgData name="Andrea Cioli" userId="415430a0-fec7-4c61-8338-9296ff132151" providerId="ADAL" clId="{AE2B2DBC-BA18-41C1-B323-43D4851B2EF3}" dt="2024-10-18T10:56:11.470" v="16204" actId="164"/>
          <ac:spMkLst>
            <pc:docMk/>
            <pc:sldMk cId="3015788485" sldId="949"/>
            <ac:spMk id="58" creationId="{73B17CB5-61FC-CE42-1500-B381399D7BC1}"/>
          </ac:spMkLst>
        </pc:spChg>
        <pc:grpChg chg="del mod">
          <ac:chgData name="Andrea Cioli" userId="415430a0-fec7-4c61-8338-9296ff132151" providerId="ADAL" clId="{AE2B2DBC-BA18-41C1-B323-43D4851B2EF3}" dt="2024-10-18T10:51:38.117" v="16063" actId="165"/>
          <ac:grpSpMkLst>
            <pc:docMk/>
            <pc:sldMk cId="3015788485" sldId="949"/>
            <ac:grpSpMk id="8" creationId="{C631FC9A-5A5D-D591-E385-C731431A63AA}"/>
          </ac:grpSpMkLst>
        </pc:grpChg>
        <pc:grpChg chg="add del mod">
          <ac:chgData name="Andrea Cioli" userId="415430a0-fec7-4c61-8338-9296ff132151" providerId="ADAL" clId="{AE2B2DBC-BA18-41C1-B323-43D4851B2EF3}" dt="2024-10-17T12:34:24.977" v="12840" actId="165"/>
          <ac:grpSpMkLst>
            <pc:docMk/>
            <pc:sldMk cId="3015788485" sldId="949"/>
            <ac:grpSpMk id="23" creationId="{D34FA2AA-4DDF-65A6-BACC-234005D68A58}"/>
          </ac:grpSpMkLst>
        </pc:grpChg>
        <pc:grpChg chg="add del mod">
          <ac:chgData name="Andrea Cioli" userId="415430a0-fec7-4c61-8338-9296ff132151" providerId="ADAL" clId="{AE2B2DBC-BA18-41C1-B323-43D4851B2EF3}" dt="2024-10-17T12:34:24.977" v="12840" actId="165"/>
          <ac:grpSpMkLst>
            <pc:docMk/>
            <pc:sldMk cId="3015788485" sldId="949"/>
            <ac:grpSpMk id="24" creationId="{197E4BE3-8BD5-E24F-E07B-0DE457AC6B4D}"/>
          </ac:grpSpMkLst>
        </pc:grpChg>
        <pc:grpChg chg="add del mod">
          <ac:chgData name="Andrea Cioli" userId="415430a0-fec7-4c61-8338-9296ff132151" providerId="ADAL" clId="{AE2B2DBC-BA18-41C1-B323-43D4851B2EF3}" dt="2024-10-17T12:34:24.977" v="12840" actId="165"/>
          <ac:grpSpMkLst>
            <pc:docMk/>
            <pc:sldMk cId="3015788485" sldId="949"/>
            <ac:grpSpMk id="26" creationId="{5B678AFC-1CAF-F563-E8B1-92719D410A45}"/>
          </ac:grpSpMkLst>
        </pc:grpChg>
        <pc:grpChg chg="del">
          <ac:chgData name="Andrea Cioli" userId="415430a0-fec7-4c61-8338-9296ff132151" providerId="ADAL" clId="{AE2B2DBC-BA18-41C1-B323-43D4851B2EF3}" dt="2024-10-17T12:23:16.679" v="12667" actId="165"/>
          <ac:grpSpMkLst>
            <pc:docMk/>
            <pc:sldMk cId="3015788485" sldId="949"/>
            <ac:grpSpMk id="28" creationId="{18DDD89A-1942-AC91-134C-3FCD9E46D091}"/>
          </ac:grpSpMkLst>
        </pc:grpChg>
        <pc:grpChg chg="add mod">
          <ac:chgData name="Andrea Cioli" userId="415430a0-fec7-4c61-8338-9296ff132151" providerId="ADAL" clId="{AE2B2DBC-BA18-41C1-B323-43D4851B2EF3}" dt="2024-10-18T10:41:21.405" v="16023" actId="1037"/>
          <ac:grpSpMkLst>
            <pc:docMk/>
            <pc:sldMk cId="3015788485" sldId="949"/>
            <ac:grpSpMk id="28" creationId="{9390B365-3CE7-0809-B000-1977056D4726}"/>
          </ac:grpSpMkLst>
        </pc:grpChg>
        <pc:grpChg chg="del">
          <ac:chgData name="Andrea Cioli" userId="415430a0-fec7-4c61-8338-9296ff132151" providerId="ADAL" clId="{AE2B2DBC-BA18-41C1-B323-43D4851B2EF3}" dt="2024-10-17T12:23:13.877" v="12666" actId="165"/>
          <ac:grpSpMkLst>
            <pc:docMk/>
            <pc:sldMk cId="3015788485" sldId="949"/>
            <ac:grpSpMk id="29" creationId="{29DAD958-6D4A-FC00-A828-7548D0232C95}"/>
          </ac:grpSpMkLst>
        </pc:grpChg>
        <pc:grpChg chg="del">
          <ac:chgData name="Andrea Cioli" userId="415430a0-fec7-4c61-8338-9296ff132151" providerId="ADAL" clId="{AE2B2DBC-BA18-41C1-B323-43D4851B2EF3}" dt="2024-10-17T12:21:40.143" v="12645" actId="165"/>
          <ac:grpSpMkLst>
            <pc:docMk/>
            <pc:sldMk cId="3015788485" sldId="949"/>
            <ac:grpSpMk id="30" creationId="{ABA4D36A-097C-A0D3-D07E-67EEB7BB102C}"/>
          </ac:grpSpMkLst>
        </pc:grpChg>
        <pc:grpChg chg="add del mod">
          <ac:chgData name="Andrea Cioli" userId="415430a0-fec7-4c61-8338-9296ff132151" providerId="ADAL" clId="{AE2B2DBC-BA18-41C1-B323-43D4851B2EF3}" dt="2024-10-17T12:34:24.977" v="12840" actId="165"/>
          <ac:grpSpMkLst>
            <pc:docMk/>
            <pc:sldMk cId="3015788485" sldId="949"/>
            <ac:grpSpMk id="34" creationId="{FFE22539-0343-BFAD-AB7E-2103BD7160C4}"/>
          </ac:grpSpMkLst>
        </pc:grpChg>
        <pc:grpChg chg="add mod">
          <ac:chgData name="Andrea Cioli" userId="415430a0-fec7-4c61-8338-9296ff132151" providerId="ADAL" clId="{AE2B2DBC-BA18-41C1-B323-43D4851B2EF3}" dt="2024-10-18T10:41:21.405" v="16023" actId="1037"/>
          <ac:grpSpMkLst>
            <pc:docMk/>
            <pc:sldMk cId="3015788485" sldId="949"/>
            <ac:grpSpMk id="35" creationId="{FD1DA8A6-78FD-AA37-1971-33CA2FD7FD46}"/>
          </ac:grpSpMkLst>
        </pc:grpChg>
        <pc:grpChg chg="add mod">
          <ac:chgData name="Andrea Cioli" userId="415430a0-fec7-4c61-8338-9296ff132151" providerId="ADAL" clId="{AE2B2DBC-BA18-41C1-B323-43D4851B2EF3}" dt="2024-10-18T10:24:40.475" v="15731" actId="164"/>
          <ac:grpSpMkLst>
            <pc:docMk/>
            <pc:sldMk cId="3015788485" sldId="949"/>
            <ac:grpSpMk id="36" creationId="{7D330ECF-2BD8-575F-D611-625BA1DE52CD}"/>
          </ac:grpSpMkLst>
        </pc:grpChg>
        <pc:grpChg chg="mod">
          <ac:chgData name="Andrea Cioli" userId="415430a0-fec7-4c61-8338-9296ff132151" providerId="ADAL" clId="{AE2B2DBC-BA18-41C1-B323-43D4851B2EF3}" dt="2024-10-17T12:39:53.484" v="12978" actId="164"/>
          <ac:grpSpMkLst>
            <pc:docMk/>
            <pc:sldMk cId="3015788485" sldId="949"/>
            <ac:grpSpMk id="39" creationId="{21F8DD81-1FE4-BB7C-3D8D-F032D0BC589C}"/>
          </ac:grpSpMkLst>
        </pc:grpChg>
        <pc:grpChg chg="add mod">
          <ac:chgData name="Andrea Cioli" userId="415430a0-fec7-4c61-8338-9296ff132151" providerId="ADAL" clId="{AE2B2DBC-BA18-41C1-B323-43D4851B2EF3}" dt="2024-10-18T10:41:21.405" v="16023" actId="1037"/>
          <ac:grpSpMkLst>
            <pc:docMk/>
            <pc:sldMk cId="3015788485" sldId="949"/>
            <ac:grpSpMk id="40" creationId="{777F120D-5E77-E5AF-43C9-1737B3F90E75}"/>
          </ac:grpSpMkLst>
        </pc:grpChg>
        <pc:grpChg chg="add mod">
          <ac:chgData name="Andrea Cioli" userId="415430a0-fec7-4c61-8338-9296ff132151" providerId="ADAL" clId="{AE2B2DBC-BA18-41C1-B323-43D4851B2EF3}" dt="2024-10-18T10:41:21.405" v="16023" actId="1037"/>
          <ac:grpSpMkLst>
            <pc:docMk/>
            <pc:sldMk cId="3015788485" sldId="949"/>
            <ac:grpSpMk id="41" creationId="{A967511F-C6DF-D845-57A5-119128AD4BCA}"/>
          </ac:grpSpMkLst>
        </pc:grpChg>
        <pc:grpChg chg="add del mod">
          <ac:chgData name="Andrea Cioli" userId="415430a0-fec7-4c61-8338-9296ff132151" providerId="ADAL" clId="{AE2B2DBC-BA18-41C1-B323-43D4851B2EF3}" dt="2024-10-17T12:55:14.008" v="13153" actId="478"/>
          <ac:grpSpMkLst>
            <pc:docMk/>
            <pc:sldMk cId="3015788485" sldId="949"/>
            <ac:grpSpMk id="43" creationId="{905453A9-507A-8FD5-D6B3-3B90304E4C21}"/>
          </ac:grpSpMkLst>
        </pc:grpChg>
        <pc:grpChg chg="add del mod">
          <ac:chgData name="Andrea Cioli" userId="415430a0-fec7-4c61-8338-9296ff132151" providerId="ADAL" clId="{AE2B2DBC-BA18-41C1-B323-43D4851B2EF3}" dt="2024-10-17T12:39:22.637" v="12957" actId="478"/>
          <ac:grpSpMkLst>
            <pc:docMk/>
            <pc:sldMk cId="3015788485" sldId="949"/>
            <ac:grpSpMk id="48" creationId="{511EE6B8-F7D3-647D-4031-63E1A69E7B4D}"/>
          </ac:grpSpMkLst>
        </pc:grpChg>
        <pc:grpChg chg="add mod">
          <ac:chgData name="Andrea Cioli" userId="415430a0-fec7-4c61-8338-9296ff132151" providerId="ADAL" clId="{AE2B2DBC-BA18-41C1-B323-43D4851B2EF3}" dt="2024-10-17T12:55:59.822" v="13159" actId="12789"/>
          <ac:grpSpMkLst>
            <pc:docMk/>
            <pc:sldMk cId="3015788485" sldId="949"/>
            <ac:grpSpMk id="51" creationId="{92C79842-8148-6036-D3B8-F8CD59D2F799}"/>
          </ac:grpSpMkLst>
        </pc:grpChg>
        <pc:grpChg chg="add del mod topLvl">
          <ac:chgData name="Andrea Cioli" userId="415430a0-fec7-4c61-8338-9296ff132151" providerId="ADAL" clId="{AE2B2DBC-BA18-41C1-B323-43D4851B2EF3}" dt="2024-10-18T10:51:40.830" v="16064" actId="165"/>
          <ac:grpSpMkLst>
            <pc:docMk/>
            <pc:sldMk cId="3015788485" sldId="949"/>
            <ac:grpSpMk id="52" creationId="{9217775C-01DB-2ABF-8E80-0FD6634A21E4}"/>
          </ac:grpSpMkLst>
        </pc:grpChg>
        <pc:grpChg chg="add mod ord">
          <ac:chgData name="Andrea Cioli" userId="415430a0-fec7-4c61-8338-9296ff132151" providerId="ADAL" clId="{AE2B2DBC-BA18-41C1-B323-43D4851B2EF3}" dt="2024-10-18T10:56:11.470" v="16204" actId="164"/>
          <ac:grpSpMkLst>
            <pc:docMk/>
            <pc:sldMk cId="3015788485" sldId="949"/>
            <ac:grpSpMk id="59" creationId="{500ECC83-6323-EC49-9CEB-29E74FBF7EB6}"/>
          </ac:grpSpMkLst>
        </pc:grpChg>
        <pc:grpChg chg="add mod">
          <ac:chgData name="Andrea Cioli" userId="415430a0-fec7-4c61-8338-9296ff132151" providerId="ADAL" clId="{AE2B2DBC-BA18-41C1-B323-43D4851B2EF3}" dt="2024-10-18T10:56:42.028" v="16234" actId="1038"/>
          <ac:grpSpMkLst>
            <pc:docMk/>
            <pc:sldMk cId="3015788485" sldId="949"/>
            <ac:grpSpMk id="60" creationId="{DEE60B93-8F30-A2C4-534F-03F7F3CE5A0D}"/>
          </ac:grpSpMkLst>
        </pc:grpChg>
        <pc:grpChg chg="add mod">
          <ac:chgData name="Andrea Cioli" userId="415430a0-fec7-4c61-8338-9296ff132151" providerId="ADAL" clId="{AE2B2DBC-BA18-41C1-B323-43D4851B2EF3}" dt="2024-10-18T10:56:48.421" v="16250" actId="1037"/>
          <ac:grpSpMkLst>
            <pc:docMk/>
            <pc:sldMk cId="3015788485" sldId="949"/>
            <ac:grpSpMk id="61" creationId="{5FCD8296-88DB-FC98-1AC8-89354E132EAE}"/>
          </ac:grpSpMkLst>
        </pc:grpChg>
        <pc:picChg chg="mod topLvl">
          <ac:chgData name="Andrea Cioli" userId="415430a0-fec7-4c61-8338-9296ff132151" providerId="ADAL" clId="{AE2B2DBC-BA18-41C1-B323-43D4851B2EF3}" dt="2024-10-17T12:34:40.118" v="12842" actId="164"/>
          <ac:picMkLst>
            <pc:docMk/>
            <pc:sldMk cId="3015788485" sldId="949"/>
            <ac:picMk id="9" creationId="{156B4CE0-2B8C-B634-D0D7-B0311C48FD30}"/>
          </ac:picMkLst>
        </pc:picChg>
        <pc:picChg chg="add mod topLvl">
          <ac:chgData name="Andrea Cioli" userId="415430a0-fec7-4c61-8338-9296ff132151" providerId="ADAL" clId="{AE2B2DBC-BA18-41C1-B323-43D4851B2EF3}" dt="2024-10-17T12:34:55.647" v="12845" actId="164"/>
          <ac:picMkLst>
            <pc:docMk/>
            <pc:sldMk cId="3015788485" sldId="949"/>
            <ac:picMk id="22" creationId="{AE388526-E897-7B2F-DECD-348FAE0DEEA1}"/>
          </ac:picMkLst>
        </pc:picChg>
        <pc:picChg chg="mod topLvl">
          <ac:chgData name="Andrea Cioli" userId="415430a0-fec7-4c61-8338-9296ff132151" providerId="ADAL" clId="{AE2B2DBC-BA18-41C1-B323-43D4851B2EF3}" dt="2024-10-17T12:34:46.656" v="12843" actId="164"/>
          <ac:picMkLst>
            <pc:docMk/>
            <pc:sldMk cId="3015788485" sldId="949"/>
            <ac:picMk id="25" creationId="{111FFE0E-6C7E-8CF3-20AF-1FAF4F150ACD}"/>
          </ac:picMkLst>
        </pc:picChg>
        <pc:picChg chg="mod ord topLvl">
          <ac:chgData name="Andrea Cioli" userId="415430a0-fec7-4c61-8338-9296ff132151" providerId="ADAL" clId="{AE2B2DBC-BA18-41C1-B323-43D4851B2EF3}" dt="2024-10-17T12:34:51.163" v="12844" actId="164"/>
          <ac:picMkLst>
            <pc:docMk/>
            <pc:sldMk cId="3015788485" sldId="949"/>
            <ac:picMk id="27" creationId="{C837F79E-10AF-9B8F-B054-7F7CDB79B34F}"/>
          </ac:picMkLst>
        </pc:picChg>
        <pc:picChg chg="add del mod">
          <ac:chgData name="Andrea Cioli" userId="415430a0-fec7-4c61-8338-9296ff132151" providerId="ADAL" clId="{AE2B2DBC-BA18-41C1-B323-43D4851B2EF3}" dt="2024-10-18T10:52:42.335" v="16083" actId="478"/>
          <ac:picMkLst>
            <pc:docMk/>
            <pc:sldMk cId="3015788485" sldId="949"/>
            <ac:picMk id="43" creationId="{F9F18CAF-4978-3057-86B6-3C1D96DF4D0C}"/>
          </ac:picMkLst>
        </pc:picChg>
        <pc:picChg chg="add mod">
          <ac:chgData name="Andrea Cioli" userId="415430a0-fec7-4c61-8338-9296ff132151" providerId="ADAL" clId="{AE2B2DBC-BA18-41C1-B323-43D4851B2EF3}" dt="2024-10-18T10:56:21.266" v="16206" actId="164"/>
          <ac:picMkLst>
            <pc:docMk/>
            <pc:sldMk cId="3015788485" sldId="949"/>
            <ac:picMk id="45" creationId="{829CA5BD-077A-DC7B-4467-A07563C184F5}"/>
          </ac:picMkLst>
        </pc:picChg>
        <pc:picChg chg="del mod topLvl">
          <ac:chgData name="Andrea Cioli" userId="415430a0-fec7-4c61-8338-9296ff132151" providerId="ADAL" clId="{AE2B2DBC-BA18-41C1-B323-43D4851B2EF3}" dt="2024-10-17T12:55:14.008" v="13153" actId="478"/>
          <ac:picMkLst>
            <pc:docMk/>
            <pc:sldMk cId="3015788485" sldId="949"/>
            <ac:picMk id="45" creationId="{C8388922-8FB1-6CC7-FE8A-6319D4FD3366}"/>
          </ac:picMkLst>
        </pc:picChg>
        <pc:picChg chg="add mod">
          <ac:chgData name="Andrea Cioli" userId="415430a0-fec7-4c61-8338-9296ff132151" providerId="ADAL" clId="{AE2B2DBC-BA18-41C1-B323-43D4851B2EF3}" dt="2024-10-18T10:55:53.134" v="16196" actId="164"/>
          <ac:picMkLst>
            <pc:docMk/>
            <pc:sldMk cId="3015788485" sldId="949"/>
            <ac:picMk id="47" creationId="{C0F6205A-9C60-4278-6D59-CCB736CD2757}"/>
          </ac:picMkLst>
        </pc:picChg>
        <pc:picChg chg="add del mod">
          <ac:chgData name="Andrea Cioli" userId="415430a0-fec7-4c61-8338-9296ff132151" providerId="ADAL" clId="{AE2B2DBC-BA18-41C1-B323-43D4851B2EF3}" dt="2024-10-18T10:52:38.836" v="16081" actId="478"/>
          <ac:picMkLst>
            <pc:docMk/>
            <pc:sldMk cId="3015788485" sldId="949"/>
            <ac:picMk id="50" creationId="{15897CD4-C801-7A05-DA45-F85F99872F60}"/>
          </ac:picMkLst>
        </pc:picChg>
        <pc:picChg chg="mod">
          <ac:chgData name="Andrea Cioli" userId="415430a0-fec7-4c61-8338-9296ff132151" providerId="ADAL" clId="{AE2B2DBC-BA18-41C1-B323-43D4851B2EF3}" dt="2024-10-17T12:39:20.658" v="12956" actId="571"/>
          <ac:picMkLst>
            <pc:docMk/>
            <pc:sldMk cId="3015788485" sldId="949"/>
            <ac:picMk id="50" creationId="{F5FEACCD-E973-6610-F088-1CDB450C5CC3}"/>
          </ac:picMkLst>
        </pc:picChg>
        <pc:picChg chg="add del mod topLvl">
          <ac:chgData name="Andrea Cioli" userId="415430a0-fec7-4c61-8338-9296ff132151" providerId="ADAL" clId="{AE2B2DBC-BA18-41C1-B323-43D4851B2EF3}" dt="2024-10-18T10:52:46.953" v="16085" actId="478"/>
          <ac:picMkLst>
            <pc:docMk/>
            <pc:sldMk cId="3015788485" sldId="949"/>
            <ac:picMk id="54" creationId="{8BD0194C-19B0-FB24-824B-07C4BE4C3AD2}"/>
          </ac:picMkLst>
        </pc:picChg>
        <pc:picChg chg="add del mod">
          <ac:chgData name="Andrea Cioli" userId="415430a0-fec7-4c61-8338-9296ff132151" providerId="ADAL" clId="{AE2B2DBC-BA18-41C1-B323-43D4851B2EF3}" dt="2024-10-18T10:52:36.784" v="16079" actId="478"/>
          <ac:picMkLst>
            <pc:docMk/>
            <pc:sldMk cId="3015788485" sldId="949"/>
            <ac:picMk id="56" creationId="{7B6BA830-CF03-9516-1DA8-1B5868264370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Andrea Cioli" userId="415430a0-fec7-4c61-8338-9296ff132151" providerId="ADAL" clId="{AE2B2DBC-BA18-41C1-B323-43D4851B2EF3}" dt="2024-10-18T11:03:42.594" v="16375"/>
              <pc2:cmMkLst xmlns:pc2="http://schemas.microsoft.com/office/powerpoint/2019/9/main/command">
                <pc:docMk/>
                <pc:sldMk cId="3015788485" sldId="949"/>
                <pc2:cmMk id="{2A2116E3-3582-4590-8A99-D489B770C55F}"/>
              </pc2:cmMkLst>
            </pc226:cmChg>
          </p:ext>
        </pc:extLst>
      </pc:sldChg>
      <pc:sldChg chg="addSp delSp modSp mod">
        <pc:chgData name="Andrea Cioli" userId="415430a0-fec7-4c61-8338-9296ff132151" providerId="ADAL" clId="{AE2B2DBC-BA18-41C1-B323-43D4851B2EF3}" dt="2024-10-18T14:16:16.271" v="17601" actId="20577"/>
        <pc:sldMkLst>
          <pc:docMk/>
          <pc:sldMk cId="3427743450" sldId="950"/>
        </pc:sldMkLst>
        <pc:spChg chg="mod topLvl">
          <ac:chgData name="Andrea Cioli" userId="415430a0-fec7-4c61-8338-9296ff132151" providerId="ADAL" clId="{AE2B2DBC-BA18-41C1-B323-43D4851B2EF3}" dt="2024-10-18T14:07:31.010" v="17080" actId="164"/>
          <ac:spMkLst>
            <pc:docMk/>
            <pc:sldMk cId="3427743450" sldId="950"/>
            <ac:spMk id="3" creationId="{6D40D0AF-4580-261F-43BC-DA12E135FAA2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4" creationId="{9D82E07A-598A-B6BF-6E96-17159ABE0F4E}"/>
          </ac:spMkLst>
        </pc:spChg>
        <pc:spChg chg="mod topLvl">
          <ac:chgData name="Andrea Cioli" userId="415430a0-fec7-4c61-8338-9296ff132151" providerId="ADAL" clId="{AE2B2DBC-BA18-41C1-B323-43D4851B2EF3}" dt="2024-10-18T14:07:31.010" v="17080" actId="164"/>
          <ac:spMkLst>
            <pc:docMk/>
            <pc:sldMk cId="3427743450" sldId="950"/>
            <ac:spMk id="6" creationId="{E8CCDE36-D635-EA83-09D6-A10861FE8EEE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8" creationId="{754AB44F-A1B9-8DC8-8990-D404D8845BDE}"/>
          </ac:spMkLst>
        </pc:spChg>
        <pc:spChg chg="mod">
          <ac:chgData name="Andrea Cioli" userId="415430a0-fec7-4c61-8338-9296ff132151" providerId="ADAL" clId="{AE2B2DBC-BA18-41C1-B323-43D4851B2EF3}" dt="2024-10-18T12:58:34.384" v="16540"/>
          <ac:spMkLst>
            <pc:docMk/>
            <pc:sldMk cId="3427743450" sldId="950"/>
            <ac:spMk id="10" creationId="{764DE0A2-D717-2A08-0BE7-D696FF184779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12" creationId="{A975B400-3D2D-432D-19AB-A8415772C084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14" creationId="{6FC1E337-7EE4-6BC3-03A6-FB59900BD2A5}"/>
          </ac:spMkLst>
        </pc:spChg>
        <pc:spChg chg="mod">
          <ac:chgData name="Andrea Cioli" userId="415430a0-fec7-4c61-8338-9296ff132151" providerId="ADAL" clId="{AE2B2DBC-BA18-41C1-B323-43D4851B2EF3}" dt="2024-10-18T12:58:34.384" v="16540"/>
          <ac:spMkLst>
            <pc:docMk/>
            <pc:sldMk cId="3427743450" sldId="950"/>
            <ac:spMk id="16" creationId="{82F235BD-F45F-027D-0F33-D348E6F70339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17" creationId="{FA9DD7D0-6EF9-0ABE-2155-665A88A96237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19" creationId="{4F9A5933-B538-6FC9-B3EF-4F5E3C13838A}"/>
          </ac:spMkLst>
        </pc:spChg>
        <pc:spChg chg="del mod topLvl">
          <ac:chgData name="Andrea Cioli" userId="415430a0-fec7-4c61-8338-9296ff132151" providerId="ADAL" clId="{AE2B2DBC-BA18-41C1-B323-43D4851B2EF3}" dt="2024-10-18T12:59:10.295" v="16552" actId="478"/>
          <ac:spMkLst>
            <pc:docMk/>
            <pc:sldMk cId="3427743450" sldId="950"/>
            <ac:spMk id="21" creationId="{B2AFE561-0695-F810-9930-B144B199A1A8}"/>
          </ac:spMkLst>
        </pc:spChg>
        <pc:spChg chg="mod">
          <ac:chgData name="Andrea Cioli" userId="415430a0-fec7-4c61-8338-9296ff132151" providerId="ADAL" clId="{AE2B2DBC-BA18-41C1-B323-43D4851B2EF3}" dt="2024-10-18T10:23:05.135" v="15714" actId="20577"/>
          <ac:spMkLst>
            <pc:docMk/>
            <pc:sldMk cId="3427743450" sldId="950"/>
            <ac:spMk id="22" creationId="{C495233F-A6DB-3032-5497-57EC8836D1AA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23" creationId="{8CEDDD50-527C-FFD7-660F-0DE00CB26C3C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24" creationId="{7FCC8C0C-DC2C-FEFD-ED1F-D9AED4597116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27" creationId="{24EA4F6D-0110-F9D6-3B09-39C433DF4DB8}"/>
          </ac:spMkLst>
        </pc:spChg>
        <pc:spChg chg="mod">
          <ac:chgData name="Andrea Cioli" userId="415430a0-fec7-4c61-8338-9296ff132151" providerId="ADAL" clId="{AE2B2DBC-BA18-41C1-B323-43D4851B2EF3}" dt="2024-10-18T13:05:00.275" v="16622" actId="165"/>
          <ac:spMkLst>
            <pc:docMk/>
            <pc:sldMk cId="3427743450" sldId="950"/>
            <ac:spMk id="29" creationId="{3E2DC892-6C9D-0F5E-4274-C52095794E14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31" creationId="{0D76D323-1ED1-ED4A-474E-63D2A6AE393F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33" creationId="{86A74D82-8E09-DFB4-07BC-0DD34806A73B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34" creationId="{2CFBD1FB-B829-A599-734E-39888415C887}"/>
          </ac:spMkLst>
        </pc:spChg>
        <pc:spChg chg="mod">
          <ac:chgData name="Andrea Cioli" userId="415430a0-fec7-4c61-8338-9296ff132151" providerId="ADAL" clId="{AE2B2DBC-BA18-41C1-B323-43D4851B2EF3}" dt="2024-10-18T12:58:34.384" v="16540"/>
          <ac:spMkLst>
            <pc:docMk/>
            <pc:sldMk cId="3427743450" sldId="950"/>
            <ac:spMk id="39" creationId="{BD34403E-A437-3E0F-6491-0D4ACFDB40D2}"/>
          </ac:spMkLst>
        </pc:spChg>
        <pc:spChg chg="mod topLvl">
          <ac:chgData name="Andrea Cioli" userId="415430a0-fec7-4c61-8338-9296ff132151" providerId="ADAL" clId="{AE2B2DBC-BA18-41C1-B323-43D4851B2EF3}" dt="2024-10-18T14:07:31.010" v="17080" actId="164"/>
          <ac:spMkLst>
            <pc:docMk/>
            <pc:sldMk cId="3427743450" sldId="950"/>
            <ac:spMk id="42" creationId="{7C52ACA1-A0C6-BE8F-17AE-B75120DDC09E}"/>
          </ac:spMkLst>
        </pc:spChg>
        <pc:spChg chg="add del mod">
          <ac:chgData name="Andrea Cioli" userId="415430a0-fec7-4c61-8338-9296ff132151" providerId="ADAL" clId="{AE2B2DBC-BA18-41C1-B323-43D4851B2EF3}" dt="2024-10-18T13:07:03.601" v="16712" actId="478"/>
          <ac:spMkLst>
            <pc:docMk/>
            <pc:sldMk cId="3427743450" sldId="950"/>
            <ac:spMk id="43" creationId="{EB93F80A-F403-75BA-3F0D-6C3D5BB5ECC9}"/>
          </ac:spMkLst>
        </pc:spChg>
        <pc:spChg chg="mod">
          <ac:chgData name="Andrea Cioli" userId="415430a0-fec7-4c61-8338-9296ff132151" providerId="ADAL" clId="{AE2B2DBC-BA18-41C1-B323-43D4851B2EF3}" dt="2024-10-18T12:58:34.384" v="16540"/>
          <ac:spMkLst>
            <pc:docMk/>
            <pc:sldMk cId="3427743450" sldId="950"/>
            <ac:spMk id="47" creationId="{83455BEF-8F87-3EF8-030B-CF284BD19F8A}"/>
          </ac:spMkLst>
        </pc:spChg>
        <pc:spChg chg="mod">
          <ac:chgData name="Andrea Cioli" userId="415430a0-fec7-4c61-8338-9296ff132151" providerId="ADAL" clId="{AE2B2DBC-BA18-41C1-B323-43D4851B2EF3}" dt="2024-10-18T12:58:34.384" v="16540"/>
          <ac:spMkLst>
            <pc:docMk/>
            <pc:sldMk cId="3427743450" sldId="950"/>
            <ac:spMk id="52" creationId="{8AF6C376-B1EC-9D42-DF87-1AF2D5CC128C}"/>
          </ac:spMkLst>
        </pc:spChg>
        <pc:spChg chg="mod topLvl">
          <ac:chgData name="Andrea Cioli" userId="415430a0-fec7-4c61-8338-9296ff132151" providerId="ADAL" clId="{AE2B2DBC-BA18-41C1-B323-43D4851B2EF3}" dt="2024-10-18T14:07:31.010" v="17080" actId="164"/>
          <ac:spMkLst>
            <pc:docMk/>
            <pc:sldMk cId="3427743450" sldId="950"/>
            <ac:spMk id="59" creationId="{A2E28B34-2AB2-7F5E-B398-2A46B7D62688}"/>
          </ac:spMkLst>
        </pc:spChg>
        <pc:spChg chg="add del mod">
          <ac:chgData name="Andrea Cioli" userId="415430a0-fec7-4c61-8338-9296ff132151" providerId="ADAL" clId="{AE2B2DBC-BA18-41C1-B323-43D4851B2EF3}" dt="2024-10-18T13:01:08.204" v="16583" actId="478"/>
          <ac:spMkLst>
            <pc:docMk/>
            <pc:sldMk cId="3427743450" sldId="950"/>
            <ac:spMk id="60" creationId="{1E7E3E4C-F9E9-0A2A-D271-E9440C1D864A}"/>
          </ac:spMkLst>
        </pc:spChg>
        <pc:spChg chg="mod">
          <ac:chgData name="Andrea Cioli" userId="415430a0-fec7-4c61-8338-9296ff132151" providerId="ADAL" clId="{AE2B2DBC-BA18-41C1-B323-43D4851B2EF3}" dt="2024-10-18T13:04:48.896" v="16620" actId="165"/>
          <ac:spMkLst>
            <pc:docMk/>
            <pc:sldMk cId="3427743450" sldId="950"/>
            <ac:spMk id="61" creationId="{5BF2B93F-DA3D-5AB8-1356-8AC6C824AC9A}"/>
          </ac:spMkLst>
        </pc:spChg>
        <pc:spChg chg="add del mod">
          <ac:chgData name="Andrea Cioli" userId="415430a0-fec7-4c61-8338-9296ff132151" providerId="ADAL" clId="{AE2B2DBC-BA18-41C1-B323-43D4851B2EF3}" dt="2024-10-18T13:05:40.054" v="16648" actId="478"/>
          <ac:spMkLst>
            <pc:docMk/>
            <pc:sldMk cId="3427743450" sldId="950"/>
            <ac:spMk id="63" creationId="{72B46116-7B88-AA37-F36B-B1756F9314F2}"/>
          </ac:spMkLst>
        </pc:spChg>
        <pc:spChg chg="add del mod">
          <ac:chgData name="Andrea Cioli" userId="415430a0-fec7-4c61-8338-9296ff132151" providerId="ADAL" clId="{AE2B2DBC-BA18-41C1-B323-43D4851B2EF3}" dt="2024-10-18T13:05:37.864" v="16647" actId="478"/>
          <ac:spMkLst>
            <pc:docMk/>
            <pc:sldMk cId="3427743450" sldId="950"/>
            <ac:spMk id="64" creationId="{A1012F6C-1291-F6E2-5391-CAC45E781A4E}"/>
          </ac:spMkLst>
        </pc:spChg>
        <pc:spChg chg="add del mod">
          <ac:chgData name="Andrea Cioli" userId="415430a0-fec7-4c61-8338-9296ff132151" providerId="ADAL" clId="{AE2B2DBC-BA18-41C1-B323-43D4851B2EF3}" dt="2024-10-18T13:06:09.880" v="16665" actId="478"/>
          <ac:spMkLst>
            <pc:docMk/>
            <pc:sldMk cId="3427743450" sldId="950"/>
            <ac:spMk id="65" creationId="{8BD935C1-B8DF-D4C0-D09F-3F00941F30F5}"/>
          </ac:spMkLst>
        </pc:spChg>
        <pc:spChg chg="add del mod">
          <ac:chgData name="Andrea Cioli" userId="415430a0-fec7-4c61-8338-9296ff132151" providerId="ADAL" clId="{AE2B2DBC-BA18-41C1-B323-43D4851B2EF3}" dt="2024-10-18T13:06:14.016" v="16666" actId="478"/>
          <ac:spMkLst>
            <pc:docMk/>
            <pc:sldMk cId="3427743450" sldId="950"/>
            <ac:spMk id="66" creationId="{DB5E7D0B-7550-8443-873C-81A0A97C48E3}"/>
          </ac:spMkLst>
        </pc:spChg>
        <pc:spChg chg="add del mod">
          <ac:chgData name="Andrea Cioli" userId="415430a0-fec7-4c61-8338-9296ff132151" providerId="ADAL" clId="{AE2B2DBC-BA18-41C1-B323-43D4851B2EF3}" dt="2024-10-18T13:07:06.392" v="16713" actId="478"/>
          <ac:spMkLst>
            <pc:docMk/>
            <pc:sldMk cId="3427743450" sldId="950"/>
            <ac:spMk id="67" creationId="{5FEC8657-12F7-8F53-EFE2-53910366F3D7}"/>
          </ac:spMkLst>
        </pc:spChg>
        <pc:spChg chg="add del mod">
          <ac:chgData name="Andrea Cioli" userId="415430a0-fec7-4c61-8338-9296ff132151" providerId="ADAL" clId="{AE2B2DBC-BA18-41C1-B323-43D4851B2EF3}" dt="2024-10-18T13:07:19.247" v="16727" actId="478"/>
          <ac:spMkLst>
            <pc:docMk/>
            <pc:sldMk cId="3427743450" sldId="950"/>
            <ac:spMk id="68" creationId="{C73BB63E-A7AB-49F6-12BE-E67830CA065D}"/>
          </ac:spMkLst>
        </pc:spChg>
        <pc:spChg chg="add del mod">
          <ac:chgData name="Andrea Cioli" userId="415430a0-fec7-4c61-8338-9296ff132151" providerId="ADAL" clId="{AE2B2DBC-BA18-41C1-B323-43D4851B2EF3}" dt="2024-10-18T13:08:44.704" v="16774" actId="478"/>
          <ac:spMkLst>
            <pc:docMk/>
            <pc:sldMk cId="3427743450" sldId="950"/>
            <ac:spMk id="69" creationId="{5060C345-695A-2E16-D348-35455FE9542D}"/>
          </ac:spMkLst>
        </pc:spChg>
        <pc:spChg chg="add del mod">
          <ac:chgData name="Andrea Cioli" userId="415430a0-fec7-4c61-8338-9296ff132151" providerId="ADAL" clId="{AE2B2DBC-BA18-41C1-B323-43D4851B2EF3}" dt="2024-10-18T13:08:07.181" v="16742" actId="478"/>
          <ac:spMkLst>
            <pc:docMk/>
            <pc:sldMk cId="3427743450" sldId="950"/>
            <ac:spMk id="70" creationId="{72CE6C2F-1EF4-F0B8-59C4-28B9547D7854}"/>
          </ac:spMkLst>
        </pc:spChg>
        <pc:spChg chg="mod">
          <ac:chgData name="Andrea Cioli" userId="415430a0-fec7-4c61-8338-9296ff132151" providerId="ADAL" clId="{AE2B2DBC-BA18-41C1-B323-43D4851B2EF3}" dt="2024-10-18T13:09:00.483" v="16775"/>
          <ac:spMkLst>
            <pc:docMk/>
            <pc:sldMk cId="3427743450" sldId="950"/>
            <ac:spMk id="72" creationId="{F2D13281-E752-5C42-2918-6FAC7A132F8B}"/>
          </ac:spMkLst>
        </pc:spChg>
        <pc:spChg chg="add del mod">
          <ac:chgData name="Andrea Cioli" userId="415430a0-fec7-4c61-8338-9296ff132151" providerId="ADAL" clId="{AE2B2DBC-BA18-41C1-B323-43D4851B2EF3}" dt="2024-10-18T13:09:14.056" v="16786" actId="478"/>
          <ac:spMkLst>
            <pc:docMk/>
            <pc:sldMk cId="3427743450" sldId="950"/>
            <ac:spMk id="74" creationId="{90C5F591-4918-A552-E141-4F92424F04BD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77" creationId="{20E4EDBD-53E2-49C1-0031-991AE8BCC2AD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79" creationId="{1EE32253-36E8-BD5F-179F-2211ADECAFF2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82" creationId="{C321B0C3-108C-CC52-D06E-70C1C7D2E93D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84" creationId="{04650138-30AE-83B9-E367-4F4AB7909FD0}"/>
          </ac:spMkLst>
        </pc:spChg>
        <pc:spChg chg="del mod">
          <ac:chgData name="Andrea Cioli" userId="415430a0-fec7-4c61-8338-9296ff132151" providerId="ADAL" clId="{AE2B2DBC-BA18-41C1-B323-43D4851B2EF3}" dt="2024-10-18T13:11:01.955" v="16879" actId="478"/>
          <ac:spMkLst>
            <pc:docMk/>
            <pc:sldMk cId="3427743450" sldId="950"/>
            <ac:spMk id="87" creationId="{9F30E1D0-7EC3-A8EE-B74E-7155A43BA7B5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88" creationId="{DB87A317-E7CD-9F1D-1208-F2D8F52E8BE6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91" creationId="{D5EE2460-EFA6-1973-B90B-7B6F44A4D7BD}"/>
          </ac:spMkLst>
        </pc:spChg>
        <pc:spChg chg="mod">
          <ac:chgData name="Andrea Cioli" userId="415430a0-fec7-4c61-8338-9296ff132151" providerId="ADAL" clId="{AE2B2DBC-BA18-41C1-B323-43D4851B2EF3}" dt="2024-10-18T13:10:35.950" v="16834"/>
          <ac:spMkLst>
            <pc:docMk/>
            <pc:sldMk cId="3427743450" sldId="950"/>
            <ac:spMk id="92" creationId="{48590404-6579-226D-4120-E2D3E5BD0FAC}"/>
          </ac:spMkLst>
        </pc:spChg>
        <pc:spChg chg="mod topLvl">
          <ac:chgData name="Andrea Cioli" userId="415430a0-fec7-4c61-8338-9296ff132151" providerId="ADAL" clId="{AE2B2DBC-BA18-41C1-B323-43D4851B2EF3}" dt="2024-10-18T14:07:31.010" v="17080" actId="164"/>
          <ac:spMkLst>
            <pc:docMk/>
            <pc:sldMk cId="3427743450" sldId="950"/>
            <ac:spMk id="96" creationId="{913805D4-1E93-82C4-B714-6FFB21677A37}"/>
          </ac:spMkLst>
        </pc:spChg>
        <pc:spChg chg="add mod">
          <ac:chgData name="Andrea Cioli" userId="415430a0-fec7-4c61-8338-9296ff132151" providerId="ADAL" clId="{AE2B2DBC-BA18-41C1-B323-43D4851B2EF3}" dt="2024-10-18T14:16:16.271" v="17601" actId="20577"/>
          <ac:spMkLst>
            <pc:docMk/>
            <pc:sldMk cId="3427743450" sldId="950"/>
            <ac:spMk id="99" creationId="{5E42BFB6-9BA0-4BFE-D7AF-FEA295612CAB}"/>
          </ac:spMkLst>
        </pc:spChg>
        <pc:spChg chg="mod topLvl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04" creationId="{2C79EE4D-D6F5-2D02-57AB-DA3B9F02CDD6}"/>
          </ac:spMkLst>
        </pc:spChg>
        <pc:spChg chg="mod topLvl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05" creationId="{4751061C-E9D3-6C41-A76B-552DF2487ACB}"/>
          </ac:spMkLst>
        </pc:spChg>
        <pc:spChg chg="mod topLvl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12" creationId="{F27ACC37-A285-1E8B-2C37-9711B1AB792F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16" creationId="{ED3B1FC8-5E0D-0741-1881-3AA48913C54D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18" creationId="{A12C7B8E-70A7-87D5-4071-97A9965EA3EE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0" creationId="{4BAFA2F3-31FF-6060-5239-2FAA6F3FC0FA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2" creationId="{D4652C6B-4A6F-0307-35FE-1B04D71C582E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4" creationId="{25F467B4-41EF-7F06-515F-8D4D5DE03EE2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5" creationId="{569C3CEE-A1FF-1D36-126B-677EE54A10EB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7" creationId="{0A8FAFB9-A6EC-7A4C-D656-B03BE054F509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28" creationId="{A43ED49E-B9F2-1594-4550-4AB07B9B795C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0" creationId="{F1E655E1-A18A-707C-44A2-6F7A1067581F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2" creationId="{193C2E54-5ADE-98B4-6C96-802145CA1899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4" creationId="{C6DC9E5B-E813-5844-A280-D97D73E92874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5" creationId="{1DC68CAA-A317-0A3A-36ED-A731A64A563A}"/>
          </ac:spMkLst>
        </pc:spChg>
        <pc:spChg chg="add del mod topLvl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7" creationId="{E60A8CE8-F0E7-3B7F-424B-A138C776DDC2}"/>
          </ac:spMkLst>
        </pc:spChg>
        <pc:spChg chg="mod topLvl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39" creationId="{E2BD721D-3FDD-D1F5-6A79-F4460F9CF17E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40" creationId="{45761B86-2A2F-A76E-FAD4-8B9C71272680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42" creationId="{59E1C025-9C8B-58F0-8D13-8030EBAB7AB0}"/>
          </ac:spMkLst>
        </pc:spChg>
        <pc:spChg chg="mod">
          <ac:chgData name="Andrea Cioli" userId="415430a0-fec7-4c61-8338-9296ff132151" providerId="ADAL" clId="{AE2B2DBC-BA18-41C1-B323-43D4851B2EF3}" dt="2024-10-18T14:07:43.515" v="17095" actId="1035"/>
          <ac:spMkLst>
            <pc:docMk/>
            <pc:sldMk cId="3427743450" sldId="950"/>
            <ac:spMk id="144" creationId="{2D0AA440-E8CF-D3ED-A387-0D1BEA7B3754}"/>
          </ac:spMkLst>
        </pc:spChg>
        <pc:grpChg chg="add del mod">
          <ac:chgData name="Andrea Cioli" userId="415430a0-fec7-4c61-8338-9296ff132151" providerId="ADAL" clId="{AE2B2DBC-BA18-41C1-B323-43D4851B2EF3}" dt="2024-10-18T12:58:53.836" v="16543" actId="478"/>
          <ac:grpSpMkLst>
            <pc:docMk/>
            <pc:sldMk cId="3427743450" sldId="950"/>
            <ac:grpSpMk id="7" creationId="{89E95D7A-3E71-B5A6-4A1F-7B2B109D6261}"/>
          </ac:grpSpMkLst>
        </pc:grpChg>
        <pc:grpChg chg="mod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9" creationId="{535605E1-E19F-AF98-F2B2-F1B4852492B4}"/>
          </ac:grpSpMkLst>
        </pc:grpChg>
        <pc:grpChg chg="add del mod">
          <ac:chgData name="Andrea Cioli" userId="415430a0-fec7-4c61-8338-9296ff132151" providerId="ADAL" clId="{AE2B2DBC-BA18-41C1-B323-43D4851B2EF3}" dt="2024-10-18T12:59:22.764" v="16562" actId="478"/>
          <ac:grpSpMkLst>
            <pc:docMk/>
            <pc:sldMk cId="3427743450" sldId="950"/>
            <ac:grpSpMk id="13" creationId="{8C4CB906-0E3C-DBE2-DED9-EA7261779522}"/>
          </ac:grpSpMkLst>
        </pc:grpChg>
        <pc:grpChg chg="add del mod">
          <ac:chgData name="Andrea Cioli" userId="415430a0-fec7-4c61-8338-9296ff132151" providerId="ADAL" clId="{AE2B2DBC-BA18-41C1-B323-43D4851B2EF3}" dt="2024-10-18T12:59:07.931" v="16551" actId="478"/>
          <ac:grpSpMkLst>
            <pc:docMk/>
            <pc:sldMk cId="3427743450" sldId="950"/>
            <ac:grpSpMk id="20" creationId="{E5395DA5-C006-929E-A00D-351938BE8D84}"/>
          </ac:grpSpMkLst>
        </pc:grpChg>
        <pc:grpChg chg="mod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26" creationId="{6A696DF8-EFC5-C159-8E91-A88C08BB872B}"/>
          </ac:grpSpMkLst>
        </pc:grpChg>
        <pc:grpChg chg="add del mod">
          <ac:chgData name="Andrea Cioli" userId="415430a0-fec7-4c61-8338-9296ff132151" providerId="ADAL" clId="{AE2B2DBC-BA18-41C1-B323-43D4851B2EF3}" dt="2024-10-18T13:05:42.545" v="16649" actId="478"/>
          <ac:grpSpMkLst>
            <pc:docMk/>
            <pc:sldMk cId="3427743450" sldId="950"/>
            <ac:grpSpMk id="36" creationId="{56991BB3-797B-1563-D277-AFABFEE1CC8A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38" creationId="{3146C9AC-3C16-283D-7B8A-5B9C62D2FDA8}"/>
          </ac:grpSpMkLst>
        </pc:grpChg>
        <pc:grpChg chg="add del mod">
          <ac:chgData name="Andrea Cioli" userId="415430a0-fec7-4c61-8338-9296ff132151" providerId="ADAL" clId="{AE2B2DBC-BA18-41C1-B323-43D4851B2EF3}" dt="2024-10-18T13:14:49.075" v="16986" actId="478"/>
          <ac:grpSpMkLst>
            <pc:docMk/>
            <pc:sldMk cId="3427743450" sldId="950"/>
            <ac:grpSpMk id="46" creationId="{94B819A2-677E-111D-5D73-EF11D4C0F4D7}"/>
          </ac:grpSpMkLst>
        </pc:grpChg>
        <pc:grpChg chg="mod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49" creationId="{63C73287-5D79-17DE-34F4-B1589E9C904D}"/>
          </ac:grpSpMkLst>
        </pc:grpChg>
        <pc:grpChg chg="add del mod">
          <ac:chgData name="Andrea Cioli" userId="415430a0-fec7-4c61-8338-9296ff132151" providerId="ADAL" clId="{AE2B2DBC-BA18-41C1-B323-43D4851B2EF3}" dt="2024-10-18T13:14:47.294" v="16985" actId="478"/>
          <ac:grpSpMkLst>
            <pc:docMk/>
            <pc:sldMk cId="3427743450" sldId="950"/>
            <ac:grpSpMk id="50" creationId="{D483E3AC-5A48-2F02-678C-6C15FC3607E5}"/>
          </ac:grpSpMkLst>
        </pc:grpChg>
        <pc:grpChg chg="mod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51" creationId="{01C8F475-A17E-8FA5-9FB4-AADAF8523555}"/>
          </ac:grpSpMkLst>
        </pc:grpChg>
        <pc:grpChg chg="del mod topLvl">
          <ac:chgData name="Andrea Cioli" userId="415430a0-fec7-4c61-8338-9296ff132151" providerId="ADAL" clId="{AE2B2DBC-BA18-41C1-B323-43D4851B2EF3}" dt="2024-10-18T13:05:00.275" v="16622" actId="165"/>
          <ac:grpSpMkLst>
            <pc:docMk/>
            <pc:sldMk cId="3427743450" sldId="950"/>
            <ac:grpSpMk id="53" creationId="{7D1A94AD-514A-032A-F5C3-425CD5E69382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55" creationId="{74565E4C-3C3B-C681-40B1-7D6904660849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56" creationId="{96A16AE7-1DF3-8566-18DE-854352774FE9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57" creationId="{6A5251AE-B2DA-514E-EED5-F93DDA61D151}"/>
          </ac:grpSpMkLst>
        </pc:grpChg>
        <pc:grpChg chg="add del mod">
          <ac:chgData name="Andrea Cioli" userId="415430a0-fec7-4c61-8338-9296ff132151" providerId="ADAL" clId="{AE2B2DBC-BA18-41C1-B323-43D4851B2EF3}" dt="2024-10-18T13:09:26.920" v="16815" actId="478"/>
          <ac:grpSpMkLst>
            <pc:docMk/>
            <pc:sldMk cId="3427743450" sldId="950"/>
            <ac:grpSpMk id="71" creationId="{20C87A26-50A8-7444-1849-61FA487EEE2A}"/>
          </ac:grpSpMkLst>
        </pc:grpChg>
        <pc:grpChg chg="add del mod">
          <ac:chgData name="Andrea Cioli" userId="415430a0-fec7-4c61-8338-9296ff132151" providerId="ADAL" clId="{AE2B2DBC-BA18-41C1-B323-43D4851B2EF3}" dt="2024-10-18T13:12:06.595" v="16940" actId="478"/>
          <ac:grpSpMkLst>
            <pc:docMk/>
            <pc:sldMk cId="3427743450" sldId="950"/>
            <ac:grpSpMk id="76" creationId="{BB5DDAFA-94B3-F691-2571-46A327DEA0DC}"/>
          </ac:grpSpMkLst>
        </pc:grpChg>
        <pc:grpChg chg="mod">
          <ac:chgData name="Andrea Cioli" userId="415430a0-fec7-4c61-8338-9296ff132151" providerId="ADAL" clId="{AE2B2DBC-BA18-41C1-B323-43D4851B2EF3}" dt="2024-10-18T13:10:35.950" v="16834"/>
          <ac:grpSpMkLst>
            <pc:docMk/>
            <pc:sldMk cId="3427743450" sldId="950"/>
            <ac:grpSpMk id="78" creationId="{30A15298-EB27-0F1C-3076-A6AF8EC221E1}"/>
          </ac:grpSpMkLst>
        </pc:grpChg>
        <pc:grpChg chg="add del mod">
          <ac:chgData name="Andrea Cioli" userId="415430a0-fec7-4c61-8338-9296ff132151" providerId="ADAL" clId="{AE2B2DBC-BA18-41C1-B323-43D4851B2EF3}" dt="2024-10-18T13:11:55.270" v="16918" actId="478"/>
          <ac:grpSpMkLst>
            <pc:docMk/>
            <pc:sldMk cId="3427743450" sldId="950"/>
            <ac:grpSpMk id="81" creationId="{8F48D17D-F03F-9892-1EF4-E03FCE6F4406}"/>
          </ac:grpSpMkLst>
        </pc:grpChg>
        <pc:grpChg chg="mod">
          <ac:chgData name="Andrea Cioli" userId="415430a0-fec7-4c61-8338-9296ff132151" providerId="ADAL" clId="{AE2B2DBC-BA18-41C1-B323-43D4851B2EF3}" dt="2024-10-18T13:10:35.950" v="16834"/>
          <ac:grpSpMkLst>
            <pc:docMk/>
            <pc:sldMk cId="3427743450" sldId="950"/>
            <ac:grpSpMk id="83" creationId="{01868587-9983-5728-C72F-492626A855AA}"/>
          </ac:grpSpMkLst>
        </pc:grpChg>
        <pc:grpChg chg="add del mod">
          <ac:chgData name="Andrea Cioli" userId="415430a0-fec7-4c61-8338-9296ff132151" providerId="ADAL" clId="{AE2B2DBC-BA18-41C1-B323-43D4851B2EF3}" dt="2024-10-18T13:11:03.868" v="16880" actId="478"/>
          <ac:grpSpMkLst>
            <pc:docMk/>
            <pc:sldMk cId="3427743450" sldId="950"/>
            <ac:grpSpMk id="86" creationId="{E6672685-7B9D-F4D6-ED7B-56345030728C}"/>
          </ac:grpSpMkLst>
        </pc:grpChg>
        <pc:grpChg chg="add del mod">
          <ac:chgData name="Andrea Cioli" userId="415430a0-fec7-4c61-8338-9296ff132151" providerId="ADAL" clId="{AE2B2DBC-BA18-41C1-B323-43D4851B2EF3}" dt="2024-10-18T13:11:21.543" v="16907" actId="478"/>
          <ac:grpSpMkLst>
            <pc:docMk/>
            <pc:sldMk cId="3427743450" sldId="950"/>
            <ac:grpSpMk id="90" creationId="{EA985C6D-B845-B344-FD6D-88017F0F7DE6}"/>
          </ac:grpSpMkLst>
        </pc:grpChg>
        <pc:grpChg chg="add del 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94" creationId="{6E47DA4A-A7A1-B404-B19C-4626703DA1EF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95" creationId="{48E1927D-155C-A68F-4F8D-4C0CFE1A3095}"/>
          </ac:grpSpMkLst>
        </pc:grpChg>
        <pc:grpChg chg="mod topLvl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97" creationId="{9C185361-FD56-B715-28BA-C1CB77961C4C}"/>
          </ac:grpSpMkLst>
        </pc:grpChg>
        <pc:grpChg chg="add mod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00" creationId="{C895944A-EB3C-2037-394B-F32CBA6D175E}"/>
          </ac:grpSpMkLst>
        </pc:grpChg>
        <pc:grpChg chg="add mod">
          <ac:chgData name="Andrea Cioli" userId="415430a0-fec7-4c61-8338-9296ff132151" providerId="ADAL" clId="{AE2B2DBC-BA18-41C1-B323-43D4851B2EF3}" dt="2024-10-18T14:07:31.010" v="17080" actId="164"/>
          <ac:grpSpMkLst>
            <pc:docMk/>
            <pc:sldMk cId="3427743450" sldId="950"/>
            <ac:grpSpMk id="101" creationId="{09D7FC96-4942-55AB-5904-8F9D9A51A0FA}"/>
          </ac:grpSpMkLst>
        </pc:grpChg>
        <pc:grpChg chg="del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102" creationId="{B1373070-5B0A-0AEC-4DF9-6789CB657D48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06" creationId="{5227246E-A8AE-4CE9-A3EC-E9737E9007E6}"/>
          </ac:grpSpMkLst>
        </pc:grpChg>
        <pc:grpChg chg="del mod topLvl">
          <ac:chgData name="Andrea Cioli" userId="415430a0-fec7-4c61-8338-9296ff132151" providerId="ADAL" clId="{AE2B2DBC-BA18-41C1-B323-43D4851B2EF3}" dt="2024-10-18T13:04:56.205" v="16621" actId="165"/>
          <ac:grpSpMkLst>
            <pc:docMk/>
            <pc:sldMk cId="3427743450" sldId="950"/>
            <ac:grpSpMk id="107" creationId="{2FF13631-A571-0A6B-26DD-02EF71855DCD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09" creationId="{B7D6ACFF-C90D-9E0F-6258-1F48D53F5ED1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10" creationId="{26FB1017-5543-71A9-1E43-2D84E9EAD4AD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11" creationId="{37DEE9C2-A261-B18D-B039-338798D60F67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13" creationId="{39D38824-81D3-C149-2F00-DD5310437256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14" creationId="{80783375-F5A9-D9E8-716D-4856D3C365E4}"/>
          </ac:grpSpMkLst>
        </pc:grpChg>
        <pc:grpChg chg="mod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17" creationId="{C8A752FD-4D4F-B04C-FAF1-F681D17F3E04}"/>
          </ac:grpSpMkLst>
        </pc:grpChg>
        <pc:grpChg chg="mod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23" creationId="{C7A849EE-AE9B-C60B-2C09-DB661B2E783A}"/>
          </ac:grpSpMkLst>
        </pc:grpChg>
        <pc:grpChg chg="mod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29" creationId="{DFCED2B0-316B-5F83-4CCA-283C83078292}"/>
          </ac:grpSpMkLst>
        </pc:grpChg>
        <pc:grpChg chg="mod topLvl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38" creationId="{FEE3C2D2-53E2-CA42-2F0E-F21D7126AAA0}"/>
          </ac:grpSpMkLst>
        </pc:grpChg>
        <pc:grpChg chg="mod">
          <ac:chgData name="Andrea Cioli" userId="415430a0-fec7-4c61-8338-9296ff132151" providerId="ADAL" clId="{AE2B2DBC-BA18-41C1-B323-43D4851B2EF3}" dt="2024-10-18T14:07:43.515" v="17095" actId="1035"/>
          <ac:grpSpMkLst>
            <pc:docMk/>
            <pc:sldMk cId="3427743450" sldId="950"/>
            <ac:grpSpMk id="143" creationId="{D7631A91-A074-3856-0E0C-52D793E0A2D0}"/>
          </ac:grpSpMkLst>
        </pc:grpChg>
        <pc:grpChg chg="del">
          <ac:chgData name="Andrea Cioli" userId="415430a0-fec7-4c61-8338-9296ff132151" providerId="ADAL" clId="{AE2B2DBC-BA18-41C1-B323-43D4851B2EF3}" dt="2024-10-18T13:04:48.896" v="16620" actId="165"/>
          <ac:grpSpMkLst>
            <pc:docMk/>
            <pc:sldMk cId="3427743450" sldId="950"/>
            <ac:grpSpMk id="146" creationId="{D28C808B-C86A-1580-8BCC-9A64FF7315E3}"/>
          </ac:grpSpMkLst>
        </pc:grpChg>
        <pc:picChg chg="mod">
          <ac:chgData name="Andrea Cioli" userId="415430a0-fec7-4c61-8338-9296ff132151" providerId="ADAL" clId="{AE2B2DBC-BA18-41C1-B323-43D4851B2EF3}" dt="2024-10-18T12:58:34.384" v="16540"/>
          <ac:picMkLst>
            <pc:docMk/>
            <pc:sldMk cId="3427743450" sldId="950"/>
            <ac:picMk id="11" creationId="{B980B76C-DCD3-F470-C04B-92BA3681DBBC}"/>
          </ac:picMkLst>
        </pc:picChg>
        <pc:picChg chg="mod">
          <ac:chgData name="Andrea Cioli" userId="415430a0-fec7-4c61-8338-9296ff132151" providerId="ADAL" clId="{AE2B2DBC-BA18-41C1-B323-43D4851B2EF3}" dt="2024-10-18T14:07:31.010" v="17080" actId="164"/>
          <ac:picMkLst>
            <pc:docMk/>
            <pc:sldMk cId="3427743450" sldId="950"/>
            <ac:picMk id="15" creationId="{5A46332E-F204-0737-DF81-CC01577B6C0C}"/>
          </ac:picMkLst>
        </pc:picChg>
        <pc:picChg chg="mod">
          <ac:chgData name="Andrea Cioli" userId="415430a0-fec7-4c61-8338-9296ff132151" providerId="ADAL" clId="{AE2B2DBC-BA18-41C1-B323-43D4851B2EF3}" dt="2024-10-18T12:58:34.384" v="16540"/>
          <ac:picMkLst>
            <pc:docMk/>
            <pc:sldMk cId="3427743450" sldId="950"/>
            <ac:picMk id="18" creationId="{8E4249B0-74C0-A559-5FF1-C66277A2CC73}"/>
          </ac:picMkLst>
        </pc:picChg>
        <pc:picChg chg="del mod topLvl">
          <ac:chgData name="Andrea Cioli" userId="415430a0-fec7-4c61-8338-9296ff132151" providerId="ADAL" clId="{AE2B2DBC-BA18-41C1-B323-43D4851B2EF3}" dt="2024-10-18T12:59:07.931" v="16551" actId="478"/>
          <ac:picMkLst>
            <pc:docMk/>
            <pc:sldMk cId="3427743450" sldId="950"/>
            <ac:picMk id="25" creationId="{A1E381FF-311A-B099-15AD-E434326B6500}"/>
          </ac:picMkLst>
        </pc:picChg>
        <pc:picChg chg="mod">
          <ac:chgData name="Andrea Cioli" userId="415430a0-fec7-4c61-8338-9296ff132151" providerId="ADAL" clId="{AE2B2DBC-BA18-41C1-B323-43D4851B2EF3}" dt="2024-10-18T13:04:48.896" v="16620" actId="165"/>
          <ac:picMkLst>
            <pc:docMk/>
            <pc:sldMk cId="3427743450" sldId="950"/>
            <ac:picMk id="28" creationId="{B8E8103F-D242-B9DC-476E-55289F1AE8AA}"/>
          </ac:picMkLst>
        </pc:picChg>
        <pc:picChg chg="mod">
          <ac:chgData name="Andrea Cioli" userId="415430a0-fec7-4c61-8338-9296ff132151" providerId="ADAL" clId="{AE2B2DBC-BA18-41C1-B323-43D4851B2EF3}" dt="2024-10-18T13:05:00.275" v="16622" actId="165"/>
          <ac:picMkLst>
            <pc:docMk/>
            <pc:sldMk cId="3427743450" sldId="950"/>
            <ac:picMk id="30" creationId="{EBB847FC-12D2-5BE2-33B5-393F91B7D2BE}"/>
          </ac:picMkLst>
        </pc:picChg>
        <pc:picChg chg="mod">
          <ac:chgData name="Andrea Cioli" userId="415430a0-fec7-4c61-8338-9296ff132151" providerId="ADAL" clId="{AE2B2DBC-BA18-41C1-B323-43D4851B2EF3}" dt="2024-10-18T13:04:48.896" v="16620" actId="165"/>
          <ac:picMkLst>
            <pc:docMk/>
            <pc:sldMk cId="3427743450" sldId="950"/>
            <ac:picMk id="32" creationId="{53E0E1BF-1272-7ABB-2350-EDBA0EB22DA0}"/>
          </ac:picMkLst>
        </pc:picChg>
        <pc:picChg chg="mod">
          <ac:chgData name="Andrea Cioli" userId="415430a0-fec7-4c61-8338-9296ff132151" providerId="ADAL" clId="{AE2B2DBC-BA18-41C1-B323-43D4851B2EF3}" dt="2024-10-18T13:04:48.896" v="16620" actId="165"/>
          <ac:picMkLst>
            <pc:docMk/>
            <pc:sldMk cId="3427743450" sldId="950"/>
            <ac:picMk id="35" creationId="{72E2B9F1-67EC-2D3F-9CA8-C55F212DD9F6}"/>
          </ac:picMkLst>
        </pc:picChg>
        <pc:picChg chg="mod">
          <ac:chgData name="Andrea Cioli" userId="415430a0-fec7-4c61-8338-9296ff132151" providerId="ADAL" clId="{AE2B2DBC-BA18-41C1-B323-43D4851B2EF3}" dt="2024-10-18T13:04:48.896" v="16620" actId="165"/>
          <ac:picMkLst>
            <pc:docMk/>
            <pc:sldMk cId="3427743450" sldId="950"/>
            <ac:picMk id="37" creationId="{8B713C09-389B-3496-D515-E744FB38CDD7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40" creationId="{8D58500C-EAC8-433D-4557-3CA67BAFC3F7}"/>
          </ac:picMkLst>
        </pc:picChg>
        <pc:picChg chg="mod">
          <ac:chgData name="Andrea Cioli" userId="415430a0-fec7-4c61-8338-9296ff132151" providerId="ADAL" clId="{AE2B2DBC-BA18-41C1-B323-43D4851B2EF3}" dt="2024-10-18T12:58:34.384" v="16540"/>
          <ac:picMkLst>
            <pc:docMk/>
            <pc:sldMk cId="3427743450" sldId="950"/>
            <ac:picMk id="41" creationId="{9D67E1F1-10AA-53D5-C9E2-F06EECC71D43}"/>
          </ac:picMkLst>
        </pc:picChg>
        <pc:picChg chg="mod">
          <ac:chgData name="Andrea Cioli" userId="415430a0-fec7-4c61-8338-9296ff132151" providerId="ADAL" clId="{AE2B2DBC-BA18-41C1-B323-43D4851B2EF3}" dt="2024-10-18T13:04:48.896" v="16620" actId="165"/>
          <ac:picMkLst>
            <pc:docMk/>
            <pc:sldMk cId="3427743450" sldId="950"/>
            <ac:picMk id="45" creationId="{10EFDA27-42D2-B9A5-8272-74DAEC1A405B}"/>
          </ac:picMkLst>
        </pc:picChg>
        <pc:picChg chg="mod">
          <ac:chgData name="Andrea Cioli" userId="415430a0-fec7-4c61-8338-9296ff132151" providerId="ADAL" clId="{AE2B2DBC-BA18-41C1-B323-43D4851B2EF3}" dt="2024-10-18T12:58:34.384" v="16540"/>
          <ac:picMkLst>
            <pc:docMk/>
            <pc:sldMk cId="3427743450" sldId="950"/>
            <ac:picMk id="48" creationId="{87A4CABF-82F2-4BE4-BAFC-352D08E224F9}"/>
          </ac:picMkLst>
        </pc:picChg>
        <pc:picChg chg="mod">
          <ac:chgData name="Andrea Cioli" userId="415430a0-fec7-4c61-8338-9296ff132151" providerId="ADAL" clId="{AE2B2DBC-BA18-41C1-B323-43D4851B2EF3}" dt="2024-10-18T12:58:34.384" v="16540"/>
          <ac:picMkLst>
            <pc:docMk/>
            <pc:sldMk cId="3427743450" sldId="950"/>
            <ac:picMk id="58" creationId="{6B8F701A-A001-A180-152B-F9AE7924DBD0}"/>
          </ac:picMkLst>
        </pc:picChg>
        <pc:picChg chg="mod">
          <ac:chgData name="Andrea Cioli" userId="415430a0-fec7-4c61-8338-9296ff132151" providerId="ADAL" clId="{AE2B2DBC-BA18-41C1-B323-43D4851B2EF3}" dt="2024-10-18T13:09:00.483" v="16775"/>
          <ac:picMkLst>
            <pc:docMk/>
            <pc:sldMk cId="3427743450" sldId="950"/>
            <ac:picMk id="73" creationId="{20446B61-D330-FDF1-9C3C-E2A0F1CF8636}"/>
          </ac:picMkLst>
        </pc:picChg>
        <pc:picChg chg="add del mod">
          <ac:chgData name="Andrea Cioli" userId="415430a0-fec7-4c61-8338-9296ff132151" providerId="ADAL" clId="{AE2B2DBC-BA18-41C1-B323-43D4851B2EF3}" dt="2024-10-18T13:09:12.780" v="16785" actId="478"/>
          <ac:picMkLst>
            <pc:docMk/>
            <pc:sldMk cId="3427743450" sldId="950"/>
            <ac:picMk id="75" creationId="{E94DA297-FF1E-D2A1-9832-71296711C469}"/>
          </ac:picMkLst>
        </pc:picChg>
        <pc:picChg chg="mod">
          <ac:chgData name="Andrea Cioli" userId="415430a0-fec7-4c61-8338-9296ff132151" providerId="ADAL" clId="{AE2B2DBC-BA18-41C1-B323-43D4851B2EF3}" dt="2024-10-18T13:10:35.950" v="16834"/>
          <ac:picMkLst>
            <pc:docMk/>
            <pc:sldMk cId="3427743450" sldId="950"/>
            <ac:picMk id="80" creationId="{C492050C-0A65-C5BE-74BE-7D68ADCF695F}"/>
          </ac:picMkLst>
        </pc:picChg>
        <pc:picChg chg="mod">
          <ac:chgData name="Andrea Cioli" userId="415430a0-fec7-4c61-8338-9296ff132151" providerId="ADAL" clId="{AE2B2DBC-BA18-41C1-B323-43D4851B2EF3}" dt="2024-10-18T13:10:35.950" v="16834"/>
          <ac:picMkLst>
            <pc:docMk/>
            <pc:sldMk cId="3427743450" sldId="950"/>
            <ac:picMk id="85" creationId="{DE52F872-5443-A9F7-EE50-0EC0D2BFCBDB}"/>
          </ac:picMkLst>
        </pc:picChg>
        <pc:picChg chg="mod">
          <ac:chgData name="Andrea Cioli" userId="415430a0-fec7-4c61-8338-9296ff132151" providerId="ADAL" clId="{AE2B2DBC-BA18-41C1-B323-43D4851B2EF3}" dt="2024-10-18T13:10:35.950" v="16834"/>
          <ac:picMkLst>
            <pc:docMk/>
            <pc:sldMk cId="3427743450" sldId="950"/>
            <ac:picMk id="89" creationId="{842F2065-403E-B00F-E7D1-7DC3F4098B0C}"/>
          </ac:picMkLst>
        </pc:picChg>
        <pc:picChg chg="del mod">
          <ac:chgData name="Andrea Cioli" userId="415430a0-fec7-4c61-8338-9296ff132151" providerId="ADAL" clId="{AE2B2DBC-BA18-41C1-B323-43D4851B2EF3}" dt="2024-10-18T13:11:19.636" v="16906" actId="478"/>
          <ac:picMkLst>
            <pc:docMk/>
            <pc:sldMk cId="3427743450" sldId="950"/>
            <ac:picMk id="93" creationId="{EB937EC3-787E-E360-0D7C-18EE17715447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19" creationId="{A1494810-B551-137B-474B-6E4C852561C7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21" creationId="{7AD12003-C3AC-D41C-04EA-AC7772733B57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26" creationId="{6EDFCC12-60AE-125A-4192-6E3EC89035BA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31" creationId="{BE3D49F2-349A-08D6-8E5A-EA44D73918B2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41" creationId="{C84BE0D5-BA06-B8D8-CD60-8C4E28527C82}"/>
          </ac:picMkLst>
        </pc:picChg>
        <pc:picChg chg="mod">
          <ac:chgData name="Andrea Cioli" userId="415430a0-fec7-4c61-8338-9296ff132151" providerId="ADAL" clId="{AE2B2DBC-BA18-41C1-B323-43D4851B2EF3}" dt="2024-10-18T14:07:43.515" v="17095" actId="1035"/>
          <ac:picMkLst>
            <pc:docMk/>
            <pc:sldMk cId="3427743450" sldId="950"/>
            <ac:picMk id="145" creationId="{9E6A9EF5-7081-B0E4-964C-B2168EE8D3D2}"/>
          </ac:picMkLst>
        </pc:picChg>
        <pc:cxnChg chg="add del mod">
          <ac:chgData name="Andrea Cioli" userId="415430a0-fec7-4c61-8338-9296ff132151" providerId="ADAL" clId="{AE2B2DBC-BA18-41C1-B323-43D4851B2EF3}" dt="2024-10-18T12:58:39.879" v="16541" actId="478"/>
          <ac:cxnSpMkLst>
            <pc:docMk/>
            <pc:sldMk cId="3427743450" sldId="950"/>
            <ac:cxnSpMk id="5" creationId="{81BF62B8-88B8-692F-1BBD-3E0444298A2D}"/>
          </ac:cxnSpMkLst>
        </pc:cxnChg>
        <pc:cxnChg chg="add del mod">
          <ac:chgData name="Andrea Cioli" userId="415430a0-fec7-4c61-8338-9296ff132151" providerId="ADAL" clId="{AE2B2DBC-BA18-41C1-B323-43D4851B2EF3}" dt="2024-10-18T12:58:42.616" v="16542" actId="478"/>
          <ac:cxnSpMkLst>
            <pc:docMk/>
            <pc:sldMk cId="3427743450" sldId="950"/>
            <ac:cxnSpMk id="44" creationId="{3327E7CE-EA29-715B-01E6-AEF7383E4C21}"/>
          </ac:cxnSpMkLst>
        </pc:cxnChg>
        <pc:cxnChg chg="mod topLvl">
          <ac:chgData name="Andrea Cioli" userId="415430a0-fec7-4c61-8338-9296ff132151" providerId="ADAL" clId="{AE2B2DBC-BA18-41C1-B323-43D4851B2EF3}" dt="2024-10-18T14:07:31.010" v="17080" actId="164"/>
          <ac:cxnSpMkLst>
            <pc:docMk/>
            <pc:sldMk cId="3427743450" sldId="950"/>
            <ac:cxnSpMk id="54" creationId="{E680C5D3-4DA2-AC53-ED07-544182074E47}"/>
          </ac:cxnSpMkLst>
        </pc:cxnChg>
        <pc:cxnChg chg="mod topLvl">
          <ac:chgData name="Andrea Cioli" userId="415430a0-fec7-4c61-8338-9296ff132151" providerId="ADAL" clId="{AE2B2DBC-BA18-41C1-B323-43D4851B2EF3}" dt="2024-10-18T14:07:43.515" v="17095" actId="1035"/>
          <ac:cxnSpMkLst>
            <pc:docMk/>
            <pc:sldMk cId="3427743450" sldId="950"/>
            <ac:cxnSpMk id="108" creationId="{79306E1F-9B70-53A8-FA75-6015D990A096}"/>
          </ac:cxnSpMkLst>
        </pc:cxnChg>
      </pc:sldChg>
      <pc:sldChg chg="addSp delSp modSp mod">
        <pc:chgData name="Andrea Cioli" userId="415430a0-fec7-4c61-8338-9296ff132151" providerId="ADAL" clId="{AE2B2DBC-BA18-41C1-B323-43D4851B2EF3}" dt="2024-10-18T14:20:46.415" v="17639" actId="1037"/>
        <pc:sldMkLst>
          <pc:docMk/>
          <pc:sldMk cId="1996240887" sldId="951"/>
        </pc:sldMkLst>
        <pc:spChg chg="mod topLvl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3" creationId="{6D40D0AF-4580-261F-43BC-DA12E135FAA2}"/>
          </ac:spMkLst>
        </pc:spChg>
        <pc:spChg chg="mod">
          <ac:chgData name="Andrea Cioli" userId="415430a0-fec7-4c61-8338-9296ff132151" providerId="ADAL" clId="{AE2B2DBC-BA18-41C1-B323-43D4851B2EF3}" dt="2024-10-18T14:12:26.614" v="17511" actId="207"/>
          <ac:spMkLst>
            <pc:docMk/>
            <pc:sldMk cId="1996240887" sldId="951"/>
            <ac:spMk id="4" creationId="{9D82E07A-598A-B6BF-6E96-17159ABE0F4E}"/>
          </ac:spMkLst>
        </pc:spChg>
        <pc:spChg chg="add del mod">
          <ac:chgData name="Andrea Cioli" userId="415430a0-fec7-4c61-8338-9296ff132151" providerId="ADAL" clId="{AE2B2DBC-BA18-41C1-B323-43D4851B2EF3}" dt="2024-10-18T13:54:26.955" v="17021" actId="478"/>
          <ac:spMkLst>
            <pc:docMk/>
            <pc:sldMk cId="1996240887" sldId="951"/>
            <ac:spMk id="5" creationId="{8C600FE2-C5E7-342C-20B7-758D4EA5054B}"/>
          </ac:spMkLst>
        </pc:spChg>
        <pc:spChg chg="mod topLvl">
          <ac:chgData name="Andrea Cioli" userId="415430a0-fec7-4c61-8338-9296ff132151" providerId="ADAL" clId="{AE2B2DBC-BA18-41C1-B323-43D4851B2EF3}" dt="2024-10-18T14:12:29.353" v="17512" actId="207"/>
          <ac:spMkLst>
            <pc:docMk/>
            <pc:sldMk cId="1996240887" sldId="951"/>
            <ac:spMk id="6" creationId="{E8CCDE36-D635-EA83-09D6-A10861FE8EEE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8" creationId="{754AB44F-A1B9-8DC8-8990-D404D8845BDE}"/>
          </ac:spMkLst>
        </pc:spChg>
        <pc:spChg chg="mod topLvl">
          <ac:chgData name="Andrea Cioli" userId="415430a0-fec7-4c61-8338-9296ff132151" providerId="ADAL" clId="{AE2B2DBC-BA18-41C1-B323-43D4851B2EF3}" dt="2024-10-18T14:12:47.062" v="17516" actId="207"/>
          <ac:spMkLst>
            <pc:docMk/>
            <pc:sldMk cId="1996240887" sldId="951"/>
            <ac:spMk id="12" creationId="{A975B400-3D2D-432D-19AB-A8415772C084}"/>
          </ac:spMkLst>
        </pc:spChg>
        <pc:spChg chg="mod">
          <ac:chgData name="Andrea Cioli" userId="415430a0-fec7-4c61-8338-9296ff132151" providerId="ADAL" clId="{AE2B2DBC-BA18-41C1-B323-43D4851B2EF3}" dt="2024-10-18T14:12:44.266" v="17515" actId="207"/>
          <ac:spMkLst>
            <pc:docMk/>
            <pc:sldMk cId="1996240887" sldId="951"/>
            <ac:spMk id="14" creationId="{6FC1E337-7EE4-6BC3-03A6-FB59900BD2A5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17" creationId="{FA9DD7D0-6EF9-0ABE-2155-665A88A96237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19" creationId="{4F9A5933-B538-6FC9-B3EF-4F5E3C13838A}"/>
          </ac:spMkLst>
        </pc:spChg>
        <pc:spChg chg="mod">
          <ac:chgData name="Andrea Cioli" userId="415430a0-fec7-4c61-8338-9296ff132151" providerId="ADAL" clId="{AE2B2DBC-BA18-41C1-B323-43D4851B2EF3}" dt="2024-10-18T13:16:25.617" v="16987"/>
          <ac:spMkLst>
            <pc:docMk/>
            <pc:sldMk cId="1996240887" sldId="951"/>
            <ac:spMk id="20" creationId="{2560ED6C-EF16-AD58-C7D5-6A7736C5F4D5}"/>
          </ac:spMkLst>
        </pc:spChg>
        <pc:spChg chg="mod">
          <ac:chgData name="Andrea Cioli" userId="415430a0-fec7-4c61-8338-9296ff132151" providerId="ADAL" clId="{AE2B2DBC-BA18-41C1-B323-43D4851B2EF3}" dt="2024-10-18T10:23:10.714" v="15720" actId="20577"/>
          <ac:spMkLst>
            <pc:docMk/>
            <pc:sldMk cId="1996240887" sldId="951"/>
            <ac:spMk id="22" creationId="{C495233F-A6DB-3032-5497-57EC8836D1AA}"/>
          </ac:spMkLst>
        </pc:spChg>
        <pc:spChg chg="mod topLvl">
          <ac:chgData name="Andrea Cioli" userId="415430a0-fec7-4c61-8338-9296ff132151" providerId="ADAL" clId="{AE2B2DBC-BA18-41C1-B323-43D4851B2EF3}" dt="2024-10-18T14:12:54.256" v="17518" actId="207"/>
          <ac:spMkLst>
            <pc:docMk/>
            <pc:sldMk cId="1996240887" sldId="951"/>
            <ac:spMk id="23" creationId="{8CEDDD50-527C-FFD7-660F-0DE00CB26C3C}"/>
          </ac:spMkLst>
        </pc:spChg>
        <pc:spChg chg="mod topLvl">
          <ac:chgData name="Andrea Cioli" userId="415430a0-fec7-4c61-8338-9296ff132151" providerId="ADAL" clId="{AE2B2DBC-BA18-41C1-B323-43D4851B2EF3}" dt="2024-10-18T14:12:57.456" v="17519" actId="207"/>
          <ac:spMkLst>
            <pc:docMk/>
            <pc:sldMk cId="1996240887" sldId="951"/>
            <ac:spMk id="24" creationId="{7FCC8C0C-DC2C-FEFD-ED1F-D9AED4597116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27" creationId="{24EA4F6D-0110-F9D6-3B09-39C433DF4DB8}"/>
          </ac:spMkLst>
        </pc:spChg>
        <pc:spChg chg="mod">
          <ac:chgData name="Andrea Cioli" userId="415430a0-fec7-4c61-8338-9296ff132151" providerId="ADAL" clId="{AE2B2DBC-BA18-41C1-B323-43D4851B2EF3}" dt="2024-10-18T13:16:49.570" v="16992" actId="165"/>
          <ac:spMkLst>
            <pc:docMk/>
            <pc:sldMk cId="1996240887" sldId="951"/>
            <ac:spMk id="29" creationId="{3E2DC892-6C9D-0F5E-4274-C52095794E14}"/>
          </ac:spMkLst>
        </pc:spChg>
        <pc:spChg chg="mod">
          <ac:chgData name="Andrea Cioli" userId="415430a0-fec7-4c61-8338-9296ff132151" providerId="ADAL" clId="{AE2B2DBC-BA18-41C1-B323-43D4851B2EF3}" dt="2024-10-18T13:16:49.570" v="16992" actId="165"/>
          <ac:spMkLst>
            <pc:docMk/>
            <pc:sldMk cId="1996240887" sldId="951"/>
            <ac:spMk id="31" creationId="{0D76D323-1ED1-ED4A-474E-63D2A6AE393F}"/>
          </ac:spMkLst>
        </pc:spChg>
        <pc:spChg chg="mod">
          <ac:chgData name="Andrea Cioli" userId="415430a0-fec7-4c61-8338-9296ff132151" providerId="ADAL" clId="{AE2B2DBC-BA18-41C1-B323-43D4851B2EF3}" dt="2024-10-18T13:16:49.570" v="16992" actId="165"/>
          <ac:spMkLst>
            <pc:docMk/>
            <pc:sldMk cId="1996240887" sldId="951"/>
            <ac:spMk id="33" creationId="{86A74D82-8E09-DFB4-07BC-0DD34806A73B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34" creationId="{2CFBD1FB-B829-A599-734E-39888415C887}"/>
          </ac:spMkLst>
        </pc:spChg>
        <pc:spChg chg="mod">
          <ac:chgData name="Andrea Cioli" userId="415430a0-fec7-4c61-8338-9296ff132151" providerId="ADAL" clId="{AE2B2DBC-BA18-41C1-B323-43D4851B2EF3}" dt="2024-10-18T13:16:25.617" v="16987"/>
          <ac:spMkLst>
            <pc:docMk/>
            <pc:sldMk cId="1996240887" sldId="951"/>
            <ac:spMk id="36" creationId="{180BDD3D-9C16-38C0-D5AA-7498FA3DC5B1}"/>
          </ac:spMkLst>
        </pc:spChg>
        <pc:spChg chg="mod">
          <ac:chgData name="Andrea Cioli" userId="415430a0-fec7-4c61-8338-9296ff132151" providerId="ADAL" clId="{AE2B2DBC-BA18-41C1-B323-43D4851B2EF3}" dt="2024-10-18T13:16:25.617" v="16987"/>
          <ac:spMkLst>
            <pc:docMk/>
            <pc:sldMk cId="1996240887" sldId="951"/>
            <ac:spMk id="41" creationId="{02351CF6-9738-9C4A-194F-376C5C48BFAC}"/>
          </ac:spMkLst>
        </pc:spChg>
        <pc:spChg chg="mod topLvl">
          <ac:chgData name="Andrea Cioli" userId="415430a0-fec7-4c61-8338-9296ff132151" providerId="ADAL" clId="{AE2B2DBC-BA18-41C1-B323-43D4851B2EF3}" dt="2024-10-18T14:12:35.779" v="17513" actId="207"/>
          <ac:spMkLst>
            <pc:docMk/>
            <pc:sldMk cId="1996240887" sldId="951"/>
            <ac:spMk id="42" creationId="{7C52ACA1-A0C6-BE8F-17AE-B75120DDC09E}"/>
          </ac:spMkLst>
        </pc:spChg>
        <pc:spChg chg="mod topLvl">
          <ac:chgData name="Andrea Cioli" userId="415430a0-fec7-4c61-8338-9296ff132151" providerId="ADAL" clId="{AE2B2DBC-BA18-41C1-B323-43D4851B2EF3}" dt="2024-10-18T14:12:49.947" v="17517" actId="207"/>
          <ac:spMkLst>
            <pc:docMk/>
            <pc:sldMk cId="1996240887" sldId="951"/>
            <ac:spMk id="43" creationId="{EB93F80A-F403-75BA-3F0D-6C3D5BB5ECC9}"/>
          </ac:spMkLst>
        </pc:spChg>
        <pc:spChg chg="add del mod">
          <ac:chgData name="Andrea Cioli" userId="415430a0-fec7-4c61-8338-9296ff132151" providerId="ADAL" clId="{AE2B2DBC-BA18-41C1-B323-43D4851B2EF3}" dt="2024-10-18T13:54:26.955" v="17021" actId="478"/>
          <ac:spMkLst>
            <pc:docMk/>
            <pc:sldMk cId="1996240887" sldId="951"/>
            <ac:spMk id="46" creationId="{9009969B-4C53-B680-6698-B2A4C157974C}"/>
          </ac:spMkLst>
        </pc:spChg>
        <pc:spChg chg="add del mod">
          <ac:chgData name="Andrea Cioli" userId="415430a0-fec7-4c61-8338-9296ff132151" providerId="ADAL" clId="{AE2B2DBC-BA18-41C1-B323-43D4851B2EF3}" dt="2024-10-18T13:54:26.955" v="17021" actId="478"/>
          <ac:spMkLst>
            <pc:docMk/>
            <pc:sldMk cId="1996240887" sldId="951"/>
            <ac:spMk id="47" creationId="{B10C236C-EA86-E0E7-8647-64D55C62B4A0}"/>
          </ac:spMkLst>
        </pc:spChg>
        <pc:spChg chg="mod">
          <ac:chgData name="Andrea Cioli" userId="415430a0-fec7-4c61-8338-9296ff132151" providerId="ADAL" clId="{AE2B2DBC-BA18-41C1-B323-43D4851B2EF3}" dt="2024-10-18T13:55:36.601" v="17022"/>
          <ac:spMkLst>
            <pc:docMk/>
            <pc:sldMk cId="1996240887" sldId="951"/>
            <ac:spMk id="50" creationId="{A27DFCEB-E275-2508-BDB6-9277A9C2B756}"/>
          </ac:spMkLst>
        </pc:spChg>
        <pc:spChg chg="mod">
          <ac:chgData name="Andrea Cioli" userId="415430a0-fec7-4c61-8338-9296ff132151" providerId="ADAL" clId="{AE2B2DBC-BA18-41C1-B323-43D4851B2EF3}" dt="2024-10-18T13:55:36.601" v="17022"/>
          <ac:spMkLst>
            <pc:docMk/>
            <pc:sldMk cId="1996240887" sldId="951"/>
            <ac:spMk id="58" creationId="{0AB84491-6B98-3624-B9C8-733917ED6B0B}"/>
          </ac:spMkLst>
        </pc:spChg>
        <pc:spChg chg="del mod topLvl">
          <ac:chgData name="Andrea Cioli" userId="415430a0-fec7-4c61-8338-9296ff132151" providerId="ADAL" clId="{AE2B2DBC-BA18-41C1-B323-43D4851B2EF3}" dt="2024-10-18T14:20:40.757" v="17606" actId="478"/>
          <ac:spMkLst>
            <pc:docMk/>
            <pc:sldMk cId="1996240887" sldId="951"/>
            <ac:spMk id="59" creationId="{A2E28B34-2AB2-7F5E-B398-2A46B7D62688}"/>
          </ac:spMkLst>
        </pc:spChg>
        <pc:spChg chg="mod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61" creationId="{5BF2B93F-DA3D-5AB8-1356-8AC6C824AC9A}"/>
          </ac:spMkLst>
        </pc:spChg>
        <pc:spChg chg="del mod topLvl">
          <ac:chgData name="Andrea Cioli" userId="415430a0-fec7-4c61-8338-9296ff132151" providerId="ADAL" clId="{AE2B2DBC-BA18-41C1-B323-43D4851B2EF3}" dt="2024-10-18T14:00:49.297" v="17028" actId="478"/>
          <ac:spMkLst>
            <pc:docMk/>
            <pc:sldMk cId="1996240887" sldId="951"/>
            <ac:spMk id="63" creationId="{FB3E3295-676D-295F-9B72-3897F5B2346E}"/>
          </ac:spMkLst>
        </pc:spChg>
        <pc:spChg chg="mod">
          <ac:chgData name="Andrea Cioli" userId="415430a0-fec7-4c61-8338-9296ff132151" providerId="ADAL" clId="{AE2B2DBC-BA18-41C1-B323-43D4851B2EF3}" dt="2024-10-18T14:00:38.191" v="17026" actId="165"/>
          <ac:spMkLst>
            <pc:docMk/>
            <pc:sldMk cId="1996240887" sldId="951"/>
            <ac:spMk id="65" creationId="{060092DD-65FE-293D-9658-1FE6CEBC3E8D}"/>
          </ac:spMkLst>
        </pc:spChg>
        <pc:spChg chg="add del mod">
          <ac:chgData name="Andrea Cioli" userId="415430a0-fec7-4c61-8338-9296ff132151" providerId="ADAL" clId="{AE2B2DBC-BA18-41C1-B323-43D4851B2EF3}" dt="2024-10-18T14:16:52.990" v="17603" actId="478"/>
          <ac:spMkLst>
            <pc:docMk/>
            <pc:sldMk cId="1996240887" sldId="951"/>
            <ac:spMk id="67" creationId="{AB546D18-AC16-FCE4-FACD-B547E6E113A7}"/>
          </ac:spMkLst>
        </pc:spChg>
        <pc:spChg chg="add del mod">
          <ac:chgData name="Andrea Cioli" userId="415430a0-fec7-4c61-8338-9296ff132151" providerId="ADAL" clId="{AE2B2DBC-BA18-41C1-B323-43D4851B2EF3}" dt="2024-10-18T14:16:59.128" v="17604" actId="478"/>
          <ac:spMkLst>
            <pc:docMk/>
            <pc:sldMk cId="1996240887" sldId="951"/>
            <ac:spMk id="68" creationId="{D1AC643C-BDFF-84A2-6486-B47CF4A44BD2}"/>
          </ac:spMkLst>
        </pc:spChg>
        <pc:spChg chg="add mod">
          <ac:chgData name="Andrea Cioli" userId="415430a0-fec7-4c61-8338-9296ff132151" providerId="ADAL" clId="{AE2B2DBC-BA18-41C1-B323-43D4851B2EF3}" dt="2024-10-18T14:16:59.652" v="17605"/>
          <ac:spMkLst>
            <pc:docMk/>
            <pc:sldMk cId="1996240887" sldId="951"/>
            <ac:spMk id="69" creationId="{A57E3769-4298-626D-1662-5F060BBC6350}"/>
          </ac:spMkLst>
        </pc:spChg>
        <pc:spChg chg="mod topLvl">
          <ac:chgData name="Andrea Cioli" userId="415430a0-fec7-4c61-8338-9296ff132151" providerId="ADAL" clId="{AE2B2DBC-BA18-41C1-B323-43D4851B2EF3}" dt="2024-10-18T13:16:44.170" v="16991" actId="165"/>
          <ac:spMkLst>
            <pc:docMk/>
            <pc:sldMk cId="1996240887" sldId="951"/>
            <ac:spMk id="96" creationId="{913805D4-1E93-82C4-B714-6FFB21677A37}"/>
          </ac:spMkLst>
        </pc:spChg>
        <pc:grpChg chg="mod">
          <ac:chgData name="Andrea Cioli" userId="415430a0-fec7-4c61-8338-9296ff132151" providerId="ADAL" clId="{AE2B2DBC-BA18-41C1-B323-43D4851B2EF3}" dt="2024-10-17T16:44:24.266" v="14948" actId="1035"/>
          <ac:grpSpMkLst>
            <pc:docMk/>
            <pc:sldMk cId="1996240887" sldId="951"/>
            <ac:grpSpMk id="7" creationId="{D5912A83-648B-D0FF-CA4D-826FA6984560}"/>
          </ac:grpSpMkLst>
        </pc:grpChg>
        <pc:grpChg chg="mod">
          <ac:chgData name="Andrea Cioli" userId="415430a0-fec7-4c61-8338-9296ff132151" providerId="ADAL" clId="{AE2B2DBC-BA18-41C1-B323-43D4851B2EF3}" dt="2024-10-18T13:16:44.170" v="16991" actId="165"/>
          <ac:grpSpMkLst>
            <pc:docMk/>
            <pc:sldMk cId="1996240887" sldId="951"/>
            <ac:grpSpMk id="9" creationId="{535605E1-E19F-AF98-F2B2-F1B4852492B4}"/>
          </ac:grpSpMkLst>
        </pc:grpChg>
        <pc:grpChg chg="add del mod">
          <ac:chgData name="Andrea Cioli" userId="415430a0-fec7-4c61-8338-9296ff132151" providerId="ADAL" clId="{AE2B2DBC-BA18-41C1-B323-43D4851B2EF3}" dt="2024-10-18T13:28:12.137" v="17000" actId="478"/>
          <ac:grpSpMkLst>
            <pc:docMk/>
            <pc:sldMk cId="1996240887" sldId="951"/>
            <ac:grpSpMk id="18" creationId="{B0A252D7-30EB-1F54-12D2-AFD4F7203B07}"/>
          </ac:grpSpMkLst>
        </pc:grpChg>
        <pc:grpChg chg="add del mod">
          <ac:chgData name="Andrea Cioli" userId="415430a0-fec7-4c61-8338-9296ff132151" providerId="ADAL" clId="{AE2B2DBC-BA18-41C1-B323-43D4851B2EF3}" dt="2024-10-18T13:28:12.137" v="17000" actId="478"/>
          <ac:grpSpMkLst>
            <pc:docMk/>
            <pc:sldMk cId="1996240887" sldId="951"/>
            <ac:grpSpMk id="25" creationId="{B886355A-226A-7A5E-3AA9-741648D05B48}"/>
          </ac:grpSpMkLst>
        </pc:grpChg>
        <pc:grpChg chg="mod topLvl">
          <ac:chgData name="Andrea Cioli" userId="415430a0-fec7-4c61-8338-9296ff132151" providerId="ADAL" clId="{AE2B2DBC-BA18-41C1-B323-43D4851B2EF3}" dt="2024-10-18T13:17:10.348" v="16996" actId="553"/>
          <ac:grpSpMkLst>
            <pc:docMk/>
            <pc:sldMk cId="1996240887" sldId="951"/>
            <ac:grpSpMk id="26" creationId="{6A696DF8-EFC5-C159-8E91-A88C08BB872B}"/>
          </ac:grpSpMkLst>
        </pc:grpChg>
        <pc:grpChg chg="mod topLvl">
          <ac:chgData name="Andrea Cioli" userId="415430a0-fec7-4c61-8338-9296ff132151" providerId="ADAL" clId="{AE2B2DBC-BA18-41C1-B323-43D4851B2EF3}" dt="2024-10-18T13:17:04.622" v="16995" actId="553"/>
          <ac:grpSpMkLst>
            <pc:docMk/>
            <pc:sldMk cId="1996240887" sldId="951"/>
            <ac:grpSpMk id="38" creationId="{3146C9AC-3C16-283D-7B8A-5B9C62D2FDA8}"/>
          </ac:grpSpMkLst>
        </pc:grpChg>
        <pc:grpChg chg="add del mod">
          <ac:chgData name="Andrea Cioli" userId="415430a0-fec7-4c61-8338-9296ff132151" providerId="ADAL" clId="{AE2B2DBC-BA18-41C1-B323-43D4851B2EF3}" dt="2024-10-18T13:28:12.137" v="17000" actId="478"/>
          <ac:grpSpMkLst>
            <pc:docMk/>
            <pc:sldMk cId="1996240887" sldId="951"/>
            <ac:grpSpMk id="40" creationId="{3C9035D1-755C-0B3E-3254-AD619F0C8D04}"/>
          </ac:grpSpMkLst>
        </pc:grpChg>
        <pc:grpChg chg="add del mod">
          <ac:chgData name="Andrea Cioli" userId="415430a0-fec7-4c61-8338-9296ff132151" providerId="ADAL" clId="{AE2B2DBC-BA18-41C1-B323-43D4851B2EF3}" dt="2024-10-18T14:00:49.297" v="17028" actId="478"/>
          <ac:grpSpMkLst>
            <pc:docMk/>
            <pc:sldMk cId="1996240887" sldId="951"/>
            <ac:grpSpMk id="48" creationId="{E9066A3E-DCA0-A8AD-AE83-6CD11774D666}"/>
          </ac:grpSpMkLst>
        </pc:grpChg>
        <pc:grpChg chg="mod">
          <ac:chgData name="Andrea Cioli" userId="415430a0-fec7-4c61-8338-9296ff132151" providerId="ADAL" clId="{AE2B2DBC-BA18-41C1-B323-43D4851B2EF3}" dt="2024-10-18T13:16:44.170" v="16991" actId="165"/>
          <ac:grpSpMkLst>
            <pc:docMk/>
            <pc:sldMk cId="1996240887" sldId="951"/>
            <ac:grpSpMk id="49" creationId="{63C73287-5D79-17DE-34F4-B1589E9C904D}"/>
          </ac:grpSpMkLst>
        </pc:grpChg>
        <pc:grpChg chg="mod topLvl">
          <ac:chgData name="Andrea Cioli" userId="415430a0-fec7-4c61-8338-9296ff132151" providerId="ADAL" clId="{AE2B2DBC-BA18-41C1-B323-43D4851B2EF3}" dt="2024-10-18T13:17:15.686" v="16997" actId="553"/>
          <ac:grpSpMkLst>
            <pc:docMk/>
            <pc:sldMk cId="1996240887" sldId="951"/>
            <ac:grpSpMk id="51" creationId="{01C8F475-A17E-8FA5-9FB4-AADAF8523555}"/>
          </ac:grpSpMkLst>
        </pc:grpChg>
        <pc:grpChg chg="mod">
          <ac:chgData name="Andrea Cioli" userId="415430a0-fec7-4c61-8338-9296ff132151" providerId="ADAL" clId="{AE2B2DBC-BA18-41C1-B323-43D4851B2EF3}" dt="2024-10-18T13:55:36.601" v="17022"/>
          <ac:grpSpMkLst>
            <pc:docMk/>
            <pc:sldMk cId="1996240887" sldId="951"/>
            <ac:grpSpMk id="52" creationId="{1738CBB9-6D9C-E047-0AE2-D342A54F16C2}"/>
          </ac:grpSpMkLst>
        </pc:grpChg>
        <pc:grpChg chg="del mod topLvl">
          <ac:chgData name="Andrea Cioli" userId="415430a0-fec7-4c61-8338-9296ff132151" providerId="ADAL" clId="{AE2B2DBC-BA18-41C1-B323-43D4851B2EF3}" dt="2024-10-18T13:16:49.570" v="16992" actId="165"/>
          <ac:grpSpMkLst>
            <pc:docMk/>
            <pc:sldMk cId="1996240887" sldId="951"/>
            <ac:grpSpMk id="53" creationId="{7D1A94AD-514A-032A-F5C3-425CD5E69382}"/>
          </ac:grpSpMkLst>
        </pc:grpChg>
        <pc:grpChg chg="del mod topLvl">
          <ac:chgData name="Andrea Cioli" userId="415430a0-fec7-4c61-8338-9296ff132151" providerId="ADAL" clId="{AE2B2DBC-BA18-41C1-B323-43D4851B2EF3}" dt="2024-10-18T13:16:49.570" v="16992" actId="165"/>
          <ac:grpSpMkLst>
            <pc:docMk/>
            <pc:sldMk cId="1996240887" sldId="951"/>
            <ac:grpSpMk id="55" creationId="{74565E4C-3C3B-C681-40B1-7D6904660849}"/>
          </ac:grpSpMkLst>
        </pc:grpChg>
        <pc:grpChg chg="del mod topLvl">
          <ac:chgData name="Andrea Cioli" userId="415430a0-fec7-4c61-8338-9296ff132151" providerId="ADAL" clId="{AE2B2DBC-BA18-41C1-B323-43D4851B2EF3}" dt="2024-10-18T13:16:49.570" v="16992" actId="165"/>
          <ac:grpSpMkLst>
            <pc:docMk/>
            <pc:sldMk cId="1996240887" sldId="951"/>
            <ac:grpSpMk id="56" creationId="{96A16AE7-1DF3-8566-18DE-854352774FE9}"/>
          </ac:grpSpMkLst>
        </pc:grpChg>
        <pc:grpChg chg="mod topLvl">
          <ac:chgData name="Andrea Cioli" userId="415430a0-fec7-4c61-8338-9296ff132151" providerId="ADAL" clId="{AE2B2DBC-BA18-41C1-B323-43D4851B2EF3}" dt="2024-10-18T14:20:46.415" v="17639" actId="1037"/>
          <ac:grpSpMkLst>
            <pc:docMk/>
            <pc:sldMk cId="1996240887" sldId="951"/>
            <ac:grpSpMk id="57" creationId="{6A5251AE-B2DA-514E-EED5-F93DDA61D151}"/>
          </ac:grpSpMkLst>
        </pc:grpChg>
        <pc:grpChg chg="add del mod">
          <ac:chgData name="Andrea Cioli" userId="415430a0-fec7-4c61-8338-9296ff132151" providerId="ADAL" clId="{AE2B2DBC-BA18-41C1-B323-43D4851B2EF3}" dt="2024-10-18T14:00:38.191" v="17026" actId="165"/>
          <ac:grpSpMkLst>
            <pc:docMk/>
            <pc:sldMk cId="1996240887" sldId="951"/>
            <ac:grpSpMk id="62" creationId="{A9178961-0F75-69A2-1C42-567CEDA1BBEB}"/>
          </ac:grpSpMkLst>
        </pc:grpChg>
        <pc:grpChg chg="del mod topLvl">
          <ac:chgData name="Andrea Cioli" userId="415430a0-fec7-4c61-8338-9296ff132151" providerId="ADAL" clId="{AE2B2DBC-BA18-41C1-B323-43D4851B2EF3}" dt="2024-10-18T14:00:49.297" v="17028" actId="478"/>
          <ac:grpSpMkLst>
            <pc:docMk/>
            <pc:sldMk cId="1996240887" sldId="951"/>
            <ac:grpSpMk id="64" creationId="{7AF95DD6-6986-0828-BDA7-A9BC95C9F131}"/>
          </ac:grpSpMkLst>
        </pc:grpChg>
        <pc:grpChg chg="del mod topLvl">
          <ac:chgData name="Andrea Cioli" userId="415430a0-fec7-4c61-8338-9296ff132151" providerId="ADAL" clId="{AE2B2DBC-BA18-41C1-B323-43D4851B2EF3}" dt="2024-10-18T14:20:40.757" v="17606" actId="478"/>
          <ac:grpSpMkLst>
            <pc:docMk/>
            <pc:sldMk cId="1996240887" sldId="951"/>
            <ac:grpSpMk id="94" creationId="{6E47DA4A-A7A1-B404-B19C-4626703DA1EF}"/>
          </ac:grpSpMkLst>
        </pc:grpChg>
        <pc:grpChg chg="mod topLvl">
          <ac:chgData name="Andrea Cioli" userId="415430a0-fec7-4c61-8338-9296ff132151" providerId="ADAL" clId="{AE2B2DBC-BA18-41C1-B323-43D4851B2EF3}" dt="2024-10-18T13:16:44.170" v="16991" actId="165"/>
          <ac:grpSpMkLst>
            <pc:docMk/>
            <pc:sldMk cId="1996240887" sldId="951"/>
            <ac:grpSpMk id="95" creationId="{48E1927D-155C-A68F-4F8D-4C0CFE1A3095}"/>
          </ac:grpSpMkLst>
        </pc:grpChg>
        <pc:grpChg chg="mod topLvl">
          <ac:chgData name="Andrea Cioli" userId="415430a0-fec7-4c61-8338-9296ff132151" providerId="ADAL" clId="{AE2B2DBC-BA18-41C1-B323-43D4851B2EF3}" dt="2024-10-18T13:16:44.170" v="16991" actId="165"/>
          <ac:grpSpMkLst>
            <pc:docMk/>
            <pc:sldMk cId="1996240887" sldId="951"/>
            <ac:grpSpMk id="97" creationId="{9C185361-FD56-B715-28BA-C1CB77961C4C}"/>
          </ac:grpSpMkLst>
        </pc:grpChg>
        <pc:grpChg chg="del mod">
          <ac:chgData name="Andrea Cioli" userId="415430a0-fec7-4c61-8338-9296ff132151" providerId="ADAL" clId="{AE2B2DBC-BA18-41C1-B323-43D4851B2EF3}" dt="2024-10-18T13:16:44.170" v="16991" actId="165"/>
          <ac:grpSpMkLst>
            <pc:docMk/>
            <pc:sldMk cId="1996240887" sldId="951"/>
            <ac:grpSpMk id="102" creationId="{B1373070-5B0A-0AEC-4DF9-6789CB657D48}"/>
          </ac:grpSpMkLst>
        </pc:grpChg>
        <pc:picChg chg="mod">
          <ac:chgData name="Andrea Cioli" userId="415430a0-fec7-4c61-8338-9296ff132151" providerId="ADAL" clId="{AE2B2DBC-BA18-41C1-B323-43D4851B2EF3}" dt="2024-10-18T13:16:25.617" v="16987"/>
          <ac:picMkLst>
            <pc:docMk/>
            <pc:sldMk cId="1996240887" sldId="951"/>
            <ac:picMk id="21" creationId="{04A0426A-E523-9AF1-8D6B-B2FA834130A5}"/>
          </ac:picMkLst>
        </pc:picChg>
        <pc:picChg chg="mod">
          <ac:chgData name="Andrea Cioli" userId="415430a0-fec7-4c61-8338-9296ff132151" providerId="ADAL" clId="{AE2B2DBC-BA18-41C1-B323-43D4851B2EF3}" dt="2024-10-18T13:16:44.170" v="16991" actId="165"/>
          <ac:picMkLst>
            <pc:docMk/>
            <pc:sldMk cId="1996240887" sldId="951"/>
            <ac:picMk id="28" creationId="{B8E8103F-D242-B9DC-476E-55289F1AE8AA}"/>
          </ac:picMkLst>
        </pc:picChg>
        <pc:picChg chg="mod">
          <ac:chgData name="Andrea Cioli" userId="415430a0-fec7-4c61-8338-9296ff132151" providerId="ADAL" clId="{AE2B2DBC-BA18-41C1-B323-43D4851B2EF3}" dt="2024-10-18T13:16:49.570" v="16992" actId="165"/>
          <ac:picMkLst>
            <pc:docMk/>
            <pc:sldMk cId="1996240887" sldId="951"/>
            <ac:picMk id="30" creationId="{EBB847FC-12D2-5BE2-33B5-393F91B7D2BE}"/>
          </ac:picMkLst>
        </pc:picChg>
        <pc:picChg chg="mod">
          <ac:chgData name="Andrea Cioli" userId="415430a0-fec7-4c61-8338-9296ff132151" providerId="ADAL" clId="{AE2B2DBC-BA18-41C1-B323-43D4851B2EF3}" dt="2024-10-18T13:16:49.570" v="16992" actId="165"/>
          <ac:picMkLst>
            <pc:docMk/>
            <pc:sldMk cId="1996240887" sldId="951"/>
            <ac:picMk id="32" creationId="{53E0E1BF-1272-7ABB-2350-EDBA0EB22DA0}"/>
          </ac:picMkLst>
        </pc:picChg>
        <pc:picChg chg="mod">
          <ac:chgData name="Andrea Cioli" userId="415430a0-fec7-4c61-8338-9296ff132151" providerId="ADAL" clId="{AE2B2DBC-BA18-41C1-B323-43D4851B2EF3}" dt="2024-10-18T13:16:44.170" v="16991" actId="165"/>
          <ac:picMkLst>
            <pc:docMk/>
            <pc:sldMk cId="1996240887" sldId="951"/>
            <ac:picMk id="35" creationId="{72E2B9F1-67EC-2D3F-9CA8-C55F212DD9F6}"/>
          </ac:picMkLst>
        </pc:picChg>
        <pc:picChg chg="mod">
          <ac:chgData name="Andrea Cioli" userId="415430a0-fec7-4c61-8338-9296ff132151" providerId="ADAL" clId="{AE2B2DBC-BA18-41C1-B323-43D4851B2EF3}" dt="2024-10-18T13:16:49.570" v="16992" actId="165"/>
          <ac:picMkLst>
            <pc:docMk/>
            <pc:sldMk cId="1996240887" sldId="951"/>
            <ac:picMk id="37" creationId="{8B713C09-389B-3496-D515-E744FB38CDD7}"/>
          </ac:picMkLst>
        </pc:picChg>
        <pc:picChg chg="mod">
          <ac:chgData name="Andrea Cioli" userId="415430a0-fec7-4c61-8338-9296ff132151" providerId="ADAL" clId="{AE2B2DBC-BA18-41C1-B323-43D4851B2EF3}" dt="2024-10-18T13:16:25.617" v="16987"/>
          <ac:picMkLst>
            <pc:docMk/>
            <pc:sldMk cId="1996240887" sldId="951"/>
            <ac:picMk id="39" creationId="{08C3B1F6-5A35-6622-44E9-0B0AFD710F78}"/>
          </ac:picMkLst>
        </pc:picChg>
        <pc:picChg chg="mod">
          <ac:chgData name="Andrea Cioli" userId="415430a0-fec7-4c61-8338-9296ff132151" providerId="ADAL" clId="{AE2B2DBC-BA18-41C1-B323-43D4851B2EF3}" dt="2024-10-18T13:16:25.617" v="16987"/>
          <ac:picMkLst>
            <pc:docMk/>
            <pc:sldMk cId="1996240887" sldId="951"/>
            <ac:picMk id="44" creationId="{17D8C8DA-493E-0321-0AF6-A5F913E69A5F}"/>
          </ac:picMkLst>
        </pc:picChg>
        <pc:picChg chg="mod">
          <ac:chgData name="Andrea Cioli" userId="415430a0-fec7-4c61-8338-9296ff132151" providerId="ADAL" clId="{AE2B2DBC-BA18-41C1-B323-43D4851B2EF3}" dt="2024-10-18T13:16:44.170" v="16991" actId="165"/>
          <ac:picMkLst>
            <pc:docMk/>
            <pc:sldMk cId="1996240887" sldId="951"/>
            <ac:picMk id="45" creationId="{10EFDA27-42D2-B9A5-8272-74DAEC1A405B}"/>
          </ac:picMkLst>
        </pc:picChg>
        <pc:picChg chg="mod">
          <ac:chgData name="Andrea Cioli" userId="415430a0-fec7-4c61-8338-9296ff132151" providerId="ADAL" clId="{AE2B2DBC-BA18-41C1-B323-43D4851B2EF3}" dt="2024-10-18T13:55:36.601" v="17022"/>
          <ac:picMkLst>
            <pc:docMk/>
            <pc:sldMk cId="1996240887" sldId="951"/>
            <ac:picMk id="60" creationId="{0E347456-ADAF-13C6-3579-4793B088F890}"/>
          </ac:picMkLst>
        </pc:picChg>
        <pc:picChg chg="mod">
          <ac:chgData name="Andrea Cioli" userId="415430a0-fec7-4c61-8338-9296ff132151" providerId="ADAL" clId="{AE2B2DBC-BA18-41C1-B323-43D4851B2EF3}" dt="2024-10-18T14:00:38.191" v="17026" actId="165"/>
          <ac:picMkLst>
            <pc:docMk/>
            <pc:sldMk cId="1996240887" sldId="951"/>
            <ac:picMk id="66" creationId="{0CBA5466-8EEE-54CE-2218-EA8BD92299ED}"/>
          </ac:picMkLst>
        </pc:picChg>
        <pc:cxnChg chg="add del mod">
          <ac:chgData name="Andrea Cioli" userId="415430a0-fec7-4c61-8338-9296ff132151" providerId="ADAL" clId="{AE2B2DBC-BA18-41C1-B323-43D4851B2EF3}" dt="2024-10-18T13:54:26.955" v="17021" actId="478"/>
          <ac:cxnSpMkLst>
            <pc:docMk/>
            <pc:sldMk cId="1996240887" sldId="951"/>
            <ac:cxnSpMk id="16" creationId="{EF0EB48E-E1FF-E682-37D0-4A85C9D9D3BA}"/>
          </ac:cxnSpMkLst>
        </pc:cxnChg>
        <pc:cxnChg chg="add del mod topLvl">
          <ac:chgData name="Andrea Cioli" userId="415430a0-fec7-4c61-8338-9296ff132151" providerId="ADAL" clId="{AE2B2DBC-BA18-41C1-B323-43D4851B2EF3}" dt="2024-10-18T13:16:44.170" v="16991" actId="165"/>
          <ac:cxnSpMkLst>
            <pc:docMk/>
            <pc:sldMk cId="1996240887" sldId="951"/>
            <ac:cxnSpMk id="54" creationId="{E680C5D3-4DA2-AC53-ED07-544182074E47}"/>
          </ac:cxnSpMkLst>
        </pc:cxnChg>
      </pc:sldChg>
      <pc:sldChg chg="addSp delSp modSp add mod">
        <pc:chgData name="Andrea Cioli" userId="415430a0-fec7-4c61-8338-9296ff132151" providerId="ADAL" clId="{AE2B2DBC-BA18-41C1-B323-43D4851B2EF3}" dt="2024-10-18T15:43:31.677" v="18803" actId="20577"/>
        <pc:sldMkLst>
          <pc:docMk/>
          <pc:sldMk cId="965988542" sldId="952"/>
        </pc:sldMkLst>
        <pc:spChg chg="mod">
          <ac:chgData name="Andrea Cioli" userId="415430a0-fec7-4c61-8338-9296ff132151" providerId="ADAL" clId="{AE2B2DBC-BA18-41C1-B323-43D4851B2EF3}" dt="2024-10-18T15:26:26.135" v="17968" actId="20577"/>
          <ac:spMkLst>
            <pc:docMk/>
            <pc:sldMk cId="965988542" sldId="952"/>
            <ac:spMk id="4" creationId="{7255BFD5-259E-AD3C-C9A4-CC41BC624D26}"/>
          </ac:spMkLst>
        </pc:spChg>
        <pc:spChg chg="add del mod">
          <ac:chgData name="Andrea Cioli" userId="415430a0-fec7-4c61-8338-9296ff132151" providerId="ADAL" clId="{AE2B2DBC-BA18-41C1-B323-43D4851B2EF3}" dt="2024-10-18T15:39:42.968" v="18427" actId="478"/>
          <ac:spMkLst>
            <pc:docMk/>
            <pc:sldMk cId="965988542" sldId="952"/>
            <ac:spMk id="9" creationId="{3667937D-F9B5-061D-B012-C9533E29C8C2}"/>
          </ac:spMkLst>
        </pc:spChg>
        <pc:spChg chg="add">
          <ac:chgData name="Andrea Cioli" userId="415430a0-fec7-4c61-8338-9296ff132151" providerId="ADAL" clId="{AE2B2DBC-BA18-41C1-B323-43D4851B2EF3}" dt="2024-10-18T15:33:01.096" v="18145" actId="11529"/>
          <ac:spMkLst>
            <pc:docMk/>
            <pc:sldMk cId="965988542" sldId="952"/>
            <ac:spMk id="10" creationId="{886EC0ED-0F5F-C62B-5D7F-EB11A43C9A47}"/>
          </ac:spMkLst>
        </pc:spChg>
        <pc:spChg chg="mod topLvl">
          <ac:chgData name="Andrea Cioli" userId="415430a0-fec7-4c61-8338-9296ff132151" providerId="ADAL" clId="{AE2B2DBC-BA18-41C1-B323-43D4851B2EF3}" dt="2024-10-18T15:39:19.094" v="18425" actId="208"/>
          <ac:spMkLst>
            <pc:docMk/>
            <pc:sldMk cId="965988542" sldId="952"/>
            <ac:spMk id="12" creationId="{501CF16E-D7EF-2194-2AEF-9A2A32FEC858}"/>
          </ac:spMkLst>
        </pc:spChg>
        <pc:spChg chg="del mod">
          <ac:chgData name="Andrea Cioli" userId="415430a0-fec7-4c61-8338-9296ff132151" providerId="ADAL" clId="{AE2B2DBC-BA18-41C1-B323-43D4851B2EF3}" dt="2024-10-18T15:32:05.351" v="18139" actId="478"/>
          <ac:spMkLst>
            <pc:docMk/>
            <pc:sldMk cId="965988542" sldId="952"/>
            <ac:spMk id="28" creationId="{477BDDA7-75C8-BC75-3B49-5914E94C4C01}"/>
          </ac:spMkLst>
        </pc:spChg>
        <pc:spChg chg="del mod">
          <ac:chgData name="Andrea Cioli" userId="415430a0-fec7-4c61-8338-9296ff132151" providerId="ADAL" clId="{AE2B2DBC-BA18-41C1-B323-43D4851B2EF3}" dt="2024-10-18T15:32:01.207" v="18138" actId="478"/>
          <ac:spMkLst>
            <pc:docMk/>
            <pc:sldMk cId="965988542" sldId="952"/>
            <ac:spMk id="29" creationId="{B7047AF2-47FF-E878-6BA5-F0DA9C41410B}"/>
          </ac:spMkLst>
        </pc:spChg>
        <pc:spChg chg="mod">
          <ac:chgData name="Andrea Cioli" userId="415430a0-fec7-4c61-8338-9296ff132151" providerId="ADAL" clId="{AE2B2DBC-BA18-41C1-B323-43D4851B2EF3}" dt="2024-10-18T15:43:31.677" v="18803" actId="20577"/>
          <ac:spMkLst>
            <pc:docMk/>
            <pc:sldMk cId="965988542" sldId="952"/>
            <ac:spMk id="31" creationId="{E4DADDA8-9B7F-C821-166E-57490EE40EC8}"/>
          </ac:spMkLst>
        </pc:spChg>
        <pc:spChg chg="mod">
          <ac:chgData name="Andrea Cioli" userId="415430a0-fec7-4c61-8338-9296ff132151" providerId="ADAL" clId="{AE2B2DBC-BA18-41C1-B323-43D4851B2EF3}" dt="2024-10-18T15:26:05.099" v="17952" actId="164"/>
          <ac:spMkLst>
            <pc:docMk/>
            <pc:sldMk cId="965988542" sldId="952"/>
            <ac:spMk id="35" creationId="{B07193D6-3F78-E524-5594-5811FDBB4038}"/>
          </ac:spMkLst>
        </pc:spChg>
        <pc:grpChg chg="add mod">
          <ac:chgData name="Andrea Cioli" userId="415430a0-fec7-4c61-8338-9296ff132151" providerId="ADAL" clId="{AE2B2DBC-BA18-41C1-B323-43D4851B2EF3}" dt="2024-10-18T15:38:53.737" v="18398" actId="1076"/>
          <ac:grpSpMkLst>
            <pc:docMk/>
            <pc:sldMk cId="965988542" sldId="952"/>
            <ac:grpSpMk id="6" creationId="{C2CBDB48-D147-C6C1-45F6-AA7A3991F70B}"/>
          </ac:grpSpMkLst>
        </pc:grpChg>
        <pc:grpChg chg="add del mod">
          <ac:chgData name="Andrea Cioli" userId="415430a0-fec7-4c61-8338-9296ff132151" providerId="ADAL" clId="{AE2B2DBC-BA18-41C1-B323-43D4851B2EF3}" dt="2024-10-18T15:35:20.041" v="18265" actId="165"/>
          <ac:grpSpMkLst>
            <pc:docMk/>
            <pc:sldMk cId="965988542" sldId="952"/>
            <ac:grpSpMk id="11" creationId="{2C6B516D-C36D-30F3-68F3-8E7F49138739}"/>
          </ac:grpSpMkLst>
        </pc:grpChg>
        <pc:graphicFrameChg chg="del mod">
          <ac:chgData name="Andrea Cioli" userId="415430a0-fec7-4c61-8338-9296ff132151" providerId="ADAL" clId="{AE2B2DBC-BA18-41C1-B323-43D4851B2EF3}" dt="2024-10-18T15:32:14.464" v="18141" actId="478"/>
          <ac:graphicFrameMkLst>
            <pc:docMk/>
            <pc:sldMk cId="965988542" sldId="952"/>
            <ac:graphicFrameMk id="27" creationId="{8A68A01A-B3E1-18CE-0675-D8F82FF3428D}"/>
          </ac:graphicFrameMkLst>
        </pc:graphicFrameChg>
        <pc:picChg chg="del mod">
          <ac:chgData name="Andrea Cioli" userId="415430a0-fec7-4c61-8338-9296ff132151" providerId="ADAL" clId="{AE2B2DBC-BA18-41C1-B323-43D4851B2EF3}" dt="2024-10-18T15:32:05.351" v="18139" actId="478"/>
          <ac:picMkLst>
            <pc:docMk/>
            <pc:sldMk cId="965988542" sldId="952"/>
            <ac:picMk id="5" creationId="{FDB6D4AF-918D-B37F-98FC-CEE1283C0261}"/>
          </ac:picMkLst>
        </pc:picChg>
        <pc:picChg chg="del mod">
          <ac:chgData name="Andrea Cioli" userId="415430a0-fec7-4c61-8338-9296ff132151" providerId="ADAL" clId="{AE2B2DBC-BA18-41C1-B323-43D4851B2EF3}" dt="2024-10-18T15:32:05.351" v="18139" actId="478"/>
          <ac:picMkLst>
            <pc:docMk/>
            <pc:sldMk cId="965988542" sldId="952"/>
            <ac:picMk id="13" creationId="{06A7EC55-0F10-6D8D-8D81-4B03ED3F0CB2}"/>
          </ac:picMkLst>
        </pc:picChg>
        <pc:picChg chg="del mod topLvl">
          <ac:chgData name="Andrea Cioli" userId="415430a0-fec7-4c61-8338-9296ff132151" providerId="ADAL" clId="{AE2B2DBC-BA18-41C1-B323-43D4851B2EF3}" dt="2024-10-18T15:38:19.053" v="18395" actId="478"/>
          <ac:picMkLst>
            <pc:docMk/>
            <pc:sldMk cId="965988542" sldId="952"/>
            <ac:picMk id="14" creationId="{D9DAB775-C622-4F68-82E1-DC6CE347DB22}"/>
          </ac:picMkLst>
        </pc:picChg>
        <pc:picChg chg="add mod">
          <ac:chgData name="Andrea Cioli" userId="415430a0-fec7-4c61-8338-9296ff132151" providerId="ADAL" clId="{AE2B2DBC-BA18-41C1-B323-43D4851B2EF3}" dt="2024-10-18T15:39:22.238" v="18426" actId="1076"/>
          <ac:picMkLst>
            <pc:docMk/>
            <pc:sldMk cId="965988542" sldId="952"/>
            <ac:picMk id="15" creationId="{7DC804FF-6A56-88B4-3C2B-1602BC88D505}"/>
          </ac:picMkLst>
        </pc:picChg>
        <pc:picChg chg="mod">
          <ac:chgData name="Andrea Cioli" userId="415430a0-fec7-4c61-8338-9296ff132151" providerId="ADAL" clId="{AE2B2DBC-BA18-41C1-B323-43D4851B2EF3}" dt="2024-10-18T15:26:05.099" v="17952" actId="164"/>
          <ac:picMkLst>
            <pc:docMk/>
            <pc:sldMk cId="965988542" sldId="952"/>
            <ac:picMk id="32" creationId="{3DC3C466-F437-0C63-0919-93506B667056}"/>
          </ac:picMkLst>
        </pc:picChg>
        <pc:cxnChg chg="add del mod">
          <ac:chgData name="Andrea Cioli" userId="415430a0-fec7-4c61-8338-9296ff132151" providerId="ADAL" clId="{AE2B2DBC-BA18-41C1-B323-43D4851B2EF3}" dt="2024-10-18T15:24:42.695" v="17887" actId="478"/>
          <ac:cxnSpMkLst>
            <pc:docMk/>
            <pc:sldMk cId="965988542" sldId="952"/>
            <ac:cxnSpMk id="7" creationId="{9018B394-B4CD-9FFC-1F7A-EFCCB5C14EE8}"/>
          </ac:cxnSpMkLst>
        </pc:cxnChg>
        <pc:cxnChg chg="del mod">
          <ac:chgData name="Andrea Cioli" userId="415430a0-fec7-4c61-8338-9296ff132151" providerId="ADAL" clId="{AE2B2DBC-BA18-41C1-B323-43D4851B2EF3}" dt="2024-10-18T15:32:05.351" v="18139" actId="478"/>
          <ac:cxnSpMkLst>
            <pc:docMk/>
            <pc:sldMk cId="965988542" sldId="952"/>
            <ac:cxnSpMk id="8" creationId="{D87B3367-F9FE-945C-CE39-7F53A50C0791}"/>
          </ac:cxnSpMkLst>
        </pc:cxnChg>
      </pc:sldChg>
      <pc:sldMasterChg chg="delSldLayout">
        <pc:chgData name="Andrea Cioli" userId="415430a0-fec7-4c61-8338-9296ff132151" providerId="ADAL" clId="{AE2B2DBC-BA18-41C1-B323-43D4851B2EF3}" dt="2024-10-17T17:03:12.254" v="15227" actId="47"/>
        <pc:sldMasterMkLst>
          <pc:docMk/>
          <pc:sldMasterMk cId="1992148177" sldId="2147483696"/>
        </pc:sldMasterMkLst>
        <pc:sldLayoutChg chg="del">
          <pc:chgData name="Andrea Cioli" userId="415430a0-fec7-4c61-8338-9296ff132151" providerId="ADAL" clId="{AE2B2DBC-BA18-41C1-B323-43D4851B2EF3}" dt="2024-10-17T17:03:12.254" v="15227" actId="47"/>
          <pc:sldLayoutMkLst>
            <pc:docMk/>
            <pc:sldMasterMk cId="1992148177" sldId="2147483696"/>
            <pc:sldLayoutMk cId="326448067" sldId="2147483708"/>
          </pc:sldLayoutMkLst>
        </pc:sldLayoutChg>
      </pc:sldMasterChg>
    </pc:docChg>
  </pc:docChgLst>
  <pc:docChgLst>
    <pc:chgData name="Sveva Francesca Zitelli" userId="6f5cf3d5-dcd2-465d-bc3f-a146971f84b3" providerId="ADAL" clId="{F2EDE962-1CC2-4A6B-86F4-ECCE21F73413}"/>
    <pc:docChg chg="undo redo custSel addSld delSld modSld sldOrd modMainMaster">
      <pc:chgData name="Sveva Francesca Zitelli" userId="6f5cf3d5-dcd2-465d-bc3f-a146971f84b3" providerId="ADAL" clId="{F2EDE962-1CC2-4A6B-86F4-ECCE21F73413}" dt="2024-09-25T10:54:59.474" v="5673"/>
      <pc:docMkLst>
        <pc:docMk/>
      </pc:docMkLst>
      <pc:sldChg chg="modSp mod ord">
        <pc:chgData name="Sveva Francesca Zitelli" userId="6f5cf3d5-dcd2-465d-bc3f-a146971f84b3" providerId="ADAL" clId="{F2EDE962-1CC2-4A6B-86F4-ECCE21F73413}" dt="2024-09-24T19:37:46.527" v="3148" actId="1036"/>
        <pc:sldMkLst>
          <pc:docMk/>
          <pc:sldMk cId="2340434301" sldId="271"/>
        </pc:sldMkLst>
        <pc:spChg chg="mod">
          <ac:chgData name="Sveva Francesca Zitelli" userId="6f5cf3d5-dcd2-465d-bc3f-a146971f84b3" providerId="ADAL" clId="{F2EDE962-1CC2-4A6B-86F4-ECCE21F73413}" dt="2024-09-24T19:37:46.527" v="3148" actId="1036"/>
          <ac:spMkLst>
            <pc:docMk/>
            <pc:sldMk cId="2340434301" sldId="271"/>
            <ac:spMk id="3" creationId="{B8F0BC68-2F0E-FC6E-FD83-94D0D7E122CF}"/>
          </ac:spMkLst>
        </pc:spChg>
        <pc:spChg chg="mod">
          <ac:chgData name="Sveva Francesca Zitelli" userId="6f5cf3d5-dcd2-465d-bc3f-a146971f84b3" providerId="ADAL" clId="{F2EDE962-1CC2-4A6B-86F4-ECCE21F73413}" dt="2024-09-24T19:37:32.042" v="3147" actId="1036"/>
          <ac:spMkLst>
            <pc:docMk/>
            <pc:sldMk cId="2340434301" sldId="271"/>
            <ac:spMk id="4" creationId="{E07F9A42-0AD2-4F88-622D-CB1DE5577DE0}"/>
          </ac:spMkLst>
        </pc:spChg>
        <pc:spChg chg="mod">
          <ac:chgData name="Sveva Francesca Zitelli" userId="6f5cf3d5-dcd2-465d-bc3f-a146971f84b3" providerId="ADAL" clId="{F2EDE962-1CC2-4A6B-86F4-ECCE21F73413}" dt="2024-09-24T19:37:32.042" v="3147" actId="1036"/>
          <ac:spMkLst>
            <pc:docMk/>
            <pc:sldMk cId="2340434301" sldId="271"/>
            <ac:spMk id="15" creationId="{4C5E5BF4-3952-07E3-8BA3-489272337AFA}"/>
          </ac:spMkLst>
        </pc:spChg>
        <pc:spChg chg="mod">
          <ac:chgData name="Sveva Francesca Zitelli" userId="6f5cf3d5-dcd2-465d-bc3f-a146971f84b3" providerId="ADAL" clId="{F2EDE962-1CC2-4A6B-86F4-ECCE21F73413}" dt="2024-09-24T19:37:32.042" v="3147" actId="1036"/>
          <ac:spMkLst>
            <pc:docMk/>
            <pc:sldMk cId="2340434301" sldId="271"/>
            <ac:spMk id="16" creationId="{FB78431B-97B9-6F0D-CCC3-8DA06A8315B1}"/>
          </ac:spMkLst>
        </pc:spChg>
        <pc:spChg chg="mod">
          <ac:chgData name="Sveva Francesca Zitelli" userId="6f5cf3d5-dcd2-465d-bc3f-a146971f84b3" providerId="ADAL" clId="{F2EDE962-1CC2-4A6B-86F4-ECCE21F73413}" dt="2024-09-24T19:37:46.527" v="3148" actId="1036"/>
          <ac:spMkLst>
            <pc:docMk/>
            <pc:sldMk cId="2340434301" sldId="271"/>
            <ac:spMk id="55" creationId="{2347C4B5-D2D3-2E23-1CE8-EF4180C46FB2}"/>
          </ac:spMkLst>
        </pc:spChg>
        <pc:spChg chg="mod">
          <ac:chgData name="Sveva Francesca Zitelli" userId="6f5cf3d5-dcd2-465d-bc3f-a146971f84b3" providerId="ADAL" clId="{F2EDE962-1CC2-4A6B-86F4-ECCE21F73413}" dt="2024-09-24T19:37:46.527" v="3148" actId="1036"/>
          <ac:spMkLst>
            <pc:docMk/>
            <pc:sldMk cId="2340434301" sldId="271"/>
            <ac:spMk id="56" creationId="{BA1939AB-DDE0-F235-2A7B-9B6CA0B94ECE}"/>
          </ac:spMkLst>
        </pc:spChg>
        <pc:picChg chg="mod">
          <ac:chgData name="Sveva Francesca Zitelli" userId="6f5cf3d5-dcd2-465d-bc3f-a146971f84b3" providerId="ADAL" clId="{F2EDE962-1CC2-4A6B-86F4-ECCE21F73413}" dt="2024-09-24T19:37:32.042" v="3147" actId="1036"/>
          <ac:picMkLst>
            <pc:docMk/>
            <pc:sldMk cId="2340434301" sldId="271"/>
            <ac:picMk id="36" creationId="{5F1EBA0E-4841-D3FF-D8A4-8F4A7328A47F}"/>
          </ac:picMkLst>
        </pc:picChg>
      </pc:sldChg>
      <pc:sldChg chg="del">
        <pc:chgData name="Sveva Francesca Zitelli" userId="6f5cf3d5-dcd2-465d-bc3f-a146971f84b3" providerId="ADAL" clId="{F2EDE962-1CC2-4A6B-86F4-ECCE21F73413}" dt="2024-09-24T11:13:12.419" v="1064" actId="2696"/>
        <pc:sldMkLst>
          <pc:docMk/>
          <pc:sldMk cId="524262951" sldId="272"/>
        </pc:sldMkLst>
      </pc:sldChg>
      <pc:sldChg chg="addSp delSp modSp mod ord">
        <pc:chgData name="Sveva Francesca Zitelli" userId="6f5cf3d5-dcd2-465d-bc3f-a146971f84b3" providerId="ADAL" clId="{F2EDE962-1CC2-4A6B-86F4-ECCE21F73413}" dt="2024-09-25T08:16:03.362" v="3864" actId="207"/>
        <pc:sldMkLst>
          <pc:docMk/>
          <pc:sldMk cId="821369354" sldId="335"/>
        </pc:sldMkLst>
        <pc:spChg chg="mod">
          <ac:chgData name="Sveva Francesca Zitelli" userId="6f5cf3d5-dcd2-465d-bc3f-a146971f84b3" providerId="ADAL" clId="{F2EDE962-1CC2-4A6B-86F4-ECCE21F73413}" dt="2024-09-24T10:23:11.862" v="426" actId="1037"/>
          <ac:spMkLst>
            <pc:docMk/>
            <pc:sldMk cId="821369354" sldId="335"/>
            <ac:spMk id="3" creationId="{E503C2B7-8613-8665-8F4E-D8F1DB54FEAF}"/>
          </ac:spMkLst>
        </pc:spChg>
        <pc:spChg chg="add del mod">
          <ac:chgData name="Sveva Francesca Zitelli" userId="6f5cf3d5-dcd2-465d-bc3f-a146971f84b3" providerId="ADAL" clId="{F2EDE962-1CC2-4A6B-86F4-ECCE21F73413}" dt="2024-09-24T19:00:24.111" v="3064" actId="478"/>
          <ac:spMkLst>
            <pc:docMk/>
            <pc:sldMk cId="821369354" sldId="335"/>
            <ac:spMk id="7" creationId="{05A2E0C8-4718-F787-967A-30062EC7B59C}"/>
          </ac:spMkLst>
        </pc:spChg>
        <pc:spChg chg="mod">
          <ac:chgData name="Sveva Francesca Zitelli" userId="6f5cf3d5-dcd2-465d-bc3f-a146971f84b3" providerId="ADAL" clId="{F2EDE962-1CC2-4A6B-86F4-ECCE21F73413}" dt="2024-09-25T08:06:21.579" v="3812" actId="207"/>
          <ac:spMkLst>
            <pc:docMk/>
            <pc:sldMk cId="821369354" sldId="335"/>
            <ac:spMk id="8" creationId="{5394314D-FCE7-0828-8072-6B041EE1B573}"/>
          </ac:spMkLst>
        </pc:spChg>
        <pc:spChg chg="mod">
          <ac:chgData name="Sveva Francesca Zitelli" userId="6f5cf3d5-dcd2-465d-bc3f-a146971f84b3" providerId="ADAL" clId="{F2EDE962-1CC2-4A6B-86F4-ECCE21F73413}" dt="2024-09-25T08:02:15.098" v="3798" actId="1037"/>
          <ac:spMkLst>
            <pc:docMk/>
            <pc:sldMk cId="821369354" sldId="335"/>
            <ac:spMk id="9" creationId="{446B4AD5-4D3C-E448-65D5-4D624FBF3433}"/>
          </ac:spMkLst>
        </pc:spChg>
        <pc:graphicFrameChg chg="mod">
          <ac:chgData name="Sveva Francesca Zitelli" userId="6f5cf3d5-dcd2-465d-bc3f-a146971f84b3" providerId="ADAL" clId="{F2EDE962-1CC2-4A6B-86F4-ECCE21F73413}" dt="2024-09-25T08:16:03.362" v="3864" actId="207"/>
          <ac:graphicFrameMkLst>
            <pc:docMk/>
            <pc:sldMk cId="821369354" sldId="335"/>
            <ac:graphicFrameMk id="6" creationId="{CF64F917-C95E-41D0-8448-520A66295727}"/>
          </ac:graphicFrameMkLst>
        </pc:graphicFrameChg>
      </pc:sldChg>
      <pc:sldChg chg="modSp mod ord">
        <pc:chgData name="Sveva Francesca Zitelli" userId="6f5cf3d5-dcd2-465d-bc3f-a146971f84b3" providerId="ADAL" clId="{F2EDE962-1CC2-4A6B-86F4-ECCE21F73413}" dt="2024-09-24T11:12:49.235" v="1062"/>
        <pc:sldMkLst>
          <pc:docMk/>
          <pc:sldMk cId="1101827063" sldId="336"/>
        </pc:sldMkLst>
        <pc:spChg chg="mod">
          <ac:chgData name="Sveva Francesca Zitelli" userId="6f5cf3d5-dcd2-465d-bc3f-a146971f84b3" providerId="ADAL" clId="{F2EDE962-1CC2-4A6B-86F4-ECCE21F73413}" dt="2024-09-24T10:23:45.633" v="467" actId="1036"/>
          <ac:spMkLst>
            <pc:docMk/>
            <pc:sldMk cId="1101827063" sldId="336"/>
            <ac:spMk id="3" creationId="{E503C2B7-8613-8665-8F4E-D8F1DB54FEAF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1:12:49.235" v="1062"/>
        <pc:sldMkLst>
          <pc:docMk/>
          <pc:sldMk cId="3725960397" sldId="337"/>
        </pc:sldMkLst>
        <pc:spChg chg="mod">
          <ac:chgData name="Sveva Francesca Zitelli" userId="6f5cf3d5-dcd2-465d-bc3f-a146971f84b3" providerId="ADAL" clId="{F2EDE962-1CC2-4A6B-86F4-ECCE21F73413}" dt="2024-09-24T10:23:26.802" v="446" actId="1036"/>
          <ac:spMkLst>
            <pc:docMk/>
            <pc:sldMk cId="3725960397" sldId="337"/>
            <ac:spMk id="3" creationId="{E503C2B7-8613-8665-8F4E-D8F1DB54FEAF}"/>
          </ac:spMkLst>
        </pc:spChg>
      </pc:sldChg>
      <pc:sldChg chg="del">
        <pc:chgData name="Sveva Francesca Zitelli" userId="6f5cf3d5-dcd2-465d-bc3f-a146971f84b3" providerId="ADAL" clId="{F2EDE962-1CC2-4A6B-86F4-ECCE21F73413}" dt="2024-09-24T10:42:38.809" v="577" actId="2696"/>
        <pc:sldMkLst>
          <pc:docMk/>
          <pc:sldMk cId="1918630500" sldId="338"/>
        </pc:sldMkLst>
      </pc:sldChg>
      <pc:sldChg chg="modSp mod ord">
        <pc:chgData name="Sveva Francesca Zitelli" userId="6f5cf3d5-dcd2-465d-bc3f-a146971f84b3" providerId="ADAL" clId="{F2EDE962-1CC2-4A6B-86F4-ECCE21F73413}" dt="2024-09-24T11:06:49.372" v="1052"/>
        <pc:sldMkLst>
          <pc:docMk/>
          <pc:sldMk cId="126594449" sldId="339"/>
        </pc:sldMkLst>
        <pc:spChg chg="mod">
          <ac:chgData name="Sveva Francesca Zitelli" userId="6f5cf3d5-dcd2-465d-bc3f-a146971f84b3" providerId="ADAL" clId="{F2EDE962-1CC2-4A6B-86F4-ECCE21F73413}" dt="2024-09-24T10:13:22.273" v="54" actId="1037"/>
          <ac:spMkLst>
            <pc:docMk/>
            <pc:sldMk cId="126594449" sldId="339"/>
            <ac:spMk id="3" creationId="{BB1DEDB3-8515-A4DD-8330-AB32910ADA73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1:06:49.372" v="1052"/>
        <pc:sldMkLst>
          <pc:docMk/>
          <pc:sldMk cId="2693080069" sldId="340"/>
        </pc:sldMkLst>
        <pc:spChg chg="mod">
          <ac:chgData name="Sveva Francesca Zitelli" userId="6f5cf3d5-dcd2-465d-bc3f-a146971f84b3" providerId="ADAL" clId="{F2EDE962-1CC2-4A6B-86F4-ECCE21F73413}" dt="2024-09-24T10:06:38.569" v="41" actId="1076"/>
          <ac:spMkLst>
            <pc:docMk/>
            <pc:sldMk cId="2693080069" sldId="340"/>
            <ac:spMk id="3" creationId="{BB1DEDB3-8515-A4DD-8330-AB32910ADA73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5T08:11:23.082" v="3838" actId="207"/>
        <pc:sldMkLst>
          <pc:docMk/>
          <pc:sldMk cId="2747009771" sldId="341"/>
        </pc:sldMkLst>
        <pc:spChg chg="mod">
          <ac:chgData name="Sveva Francesca Zitelli" userId="6f5cf3d5-dcd2-465d-bc3f-a146971f84b3" providerId="ADAL" clId="{F2EDE962-1CC2-4A6B-86F4-ECCE21F73413}" dt="2024-09-24T10:06:10.444" v="38" actId="1076"/>
          <ac:spMkLst>
            <pc:docMk/>
            <pc:sldMk cId="2747009771" sldId="341"/>
            <ac:spMk id="3" creationId="{2B2F32C5-47A0-A5B5-B8B0-50701A4CA242}"/>
          </ac:spMkLst>
        </pc:spChg>
        <pc:graphicFrameChg chg="modGraphic">
          <ac:chgData name="Sveva Francesca Zitelli" userId="6f5cf3d5-dcd2-465d-bc3f-a146971f84b3" providerId="ADAL" clId="{F2EDE962-1CC2-4A6B-86F4-ECCE21F73413}" dt="2024-09-25T08:11:23.082" v="3838" actId="207"/>
          <ac:graphicFrameMkLst>
            <pc:docMk/>
            <pc:sldMk cId="2747009771" sldId="341"/>
            <ac:graphicFrameMk id="5" creationId="{332B2C97-7E76-F078-6469-BDA7763F7203}"/>
          </ac:graphicFrameMkLst>
        </pc:graphicFrameChg>
      </pc:sldChg>
      <pc:sldChg chg="modSp mod ord">
        <pc:chgData name="Sveva Francesca Zitelli" userId="6f5cf3d5-dcd2-465d-bc3f-a146971f84b3" providerId="ADAL" clId="{F2EDE962-1CC2-4A6B-86F4-ECCE21F73413}" dt="2024-09-24T19:26:08.874" v="3123" actId="12789"/>
        <pc:sldMkLst>
          <pc:docMk/>
          <pc:sldMk cId="1315636193" sldId="343"/>
        </pc:sldMkLst>
        <pc:spChg chg="mod">
          <ac:chgData name="Sveva Francesca Zitelli" userId="6f5cf3d5-dcd2-465d-bc3f-a146971f84b3" providerId="ADAL" clId="{F2EDE962-1CC2-4A6B-86F4-ECCE21F73413}" dt="2024-09-24T10:15:20.317" v="102" actId="1038"/>
          <ac:spMkLst>
            <pc:docMk/>
            <pc:sldMk cId="1315636193" sldId="343"/>
            <ac:spMk id="3" creationId="{4AF1A2CA-7A5E-6678-4A6A-240E89B6FB48}"/>
          </ac:spMkLst>
        </pc:spChg>
        <pc:spChg chg="mod">
          <ac:chgData name="Sveva Francesca Zitelli" userId="6f5cf3d5-dcd2-465d-bc3f-a146971f84b3" providerId="ADAL" clId="{F2EDE962-1CC2-4A6B-86F4-ECCE21F73413}" dt="2024-09-24T19:26:08.874" v="3123" actId="12789"/>
          <ac:spMkLst>
            <pc:docMk/>
            <pc:sldMk cId="1315636193" sldId="343"/>
            <ac:spMk id="6" creationId="{21625F97-AE7D-0907-A89B-C3CBD80FEFF0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9:27:45.341" v="3139" actId="14100"/>
        <pc:sldMkLst>
          <pc:docMk/>
          <pc:sldMk cId="660826332" sldId="344"/>
        </pc:sldMkLst>
        <pc:spChg chg="mod">
          <ac:chgData name="Sveva Francesca Zitelli" userId="6f5cf3d5-dcd2-465d-bc3f-a146971f84b3" providerId="ADAL" clId="{F2EDE962-1CC2-4A6B-86F4-ECCE21F73413}" dt="2024-09-24T10:15:06.863" v="101" actId="1038"/>
          <ac:spMkLst>
            <pc:docMk/>
            <pc:sldMk cId="660826332" sldId="344"/>
            <ac:spMk id="3" creationId="{D8FDADFE-CE87-39EA-6D74-9F19DAD66445}"/>
          </ac:spMkLst>
        </pc:spChg>
        <pc:spChg chg="mod">
          <ac:chgData name="Sveva Francesca Zitelli" userId="6f5cf3d5-dcd2-465d-bc3f-a146971f84b3" providerId="ADAL" clId="{F2EDE962-1CC2-4A6B-86F4-ECCE21F73413}" dt="2024-09-24T19:27:45.341" v="3139" actId="14100"/>
          <ac:spMkLst>
            <pc:docMk/>
            <pc:sldMk cId="660826332" sldId="344"/>
            <ac:spMk id="5" creationId="{D16585D2-DBA3-9417-DCF2-BD8B2728107A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9:25:46.766" v="3121"/>
        <pc:sldMkLst>
          <pc:docMk/>
          <pc:sldMk cId="1219789295" sldId="345"/>
        </pc:sldMkLst>
        <pc:spChg chg="mod">
          <ac:chgData name="Sveva Francesca Zitelli" userId="6f5cf3d5-dcd2-465d-bc3f-a146971f84b3" providerId="ADAL" clId="{F2EDE962-1CC2-4A6B-86F4-ECCE21F73413}" dt="2024-09-24T10:16:20.074" v="155" actId="1036"/>
          <ac:spMkLst>
            <pc:docMk/>
            <pc:sldMk cId="1219789295" sldId="345"/>
            <ac:spMk id="3" creationId="{B23913C6-A4FD-BDB8-8E10-C0AEFF5E2AAF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9:25:46.766" v="3121"/>
        <pc:sldMkLst>
          <pc:docMk/>
          <pc:sldMk cId="869069554" sldId="346"/>
        </pc:sldMkLst>
        <pc:spChg chg="mod">
          <ac:chgData name="Sveva Francesca Zitelli" userId="6f5cf3d5-dcd2-465d-bc3f-a146971f84b3" providerId="ADAL" clId="{F2EDE962-1CC2-4A6B-86F4-ECCE21F73413}" dt="2024-09-24T10:16:55.416" v="191" actId="1037"/>
          <ac:spMkLst>
            <pc:docMk/>
            <pc:sldMk cId="869069554" sldId="346"/>
            <ac:spMk id="3" creationId="{B23913C6-A4FD-BDB8-8E10-C0AEFF5E2AAF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5T08:18:02.980" v="3873"/>
        <pc:sldMkLst>
          <pc:docMk/>
          <pc:sldMk cId="4091901587" sldId="348"/>
        </pc:sldMkLst>
        <pc:spChg chg="mod">
          <ac:chgData name="Sveva Francesca Zitelli" userId="6f5cf3d5-dcd2-465d-bc3f-a146971f84b3" providerId="ADAL" clId="{F2EDE962-1CC2-4A6B-86F4-ECCE21F73413}" dt="2024-09-24T10:17:32.397" v="200" actId="1036"/>
          <ac:spMkLst>
            <pc:docMk/>
            <pc:sldMk cId="4091901587" sldId="348"/>
            <ac:spMk id="4" creationId="{1385CB28-1C6D-6821-4B0D-E6C2294B5BD0}"/>
          </ac:spMkLst>
        </pc:spChg>
        <pc:spChg chg="mod">
          <ac:chgData name="Sveva Francesca Zitelli" userId="6f5cf3d5-dcd2-465d-bc3f-a146971f84b3" providerId="ADAL" clId="{F2EDE962-1CC2-4A6B-86F4-ECCE21F73413}" dt="2024-09-24T20:23:05.352" v="3150" actId="12789"/>
          <ac:spMkLst>
            <pc:docMk/>
            <pc:sldMk cId="4091901587" sldId="348"/>
            <ac:spMk id="6" creationId="{99A99A21-060F-4D62-E40F-5A5D3B184F51}"/>
          </ac:spMkLst>
        </pc:spChg>
      </pc:sldChg>
      <pc:sldChg chg="del">
        <pc:chgData name="Sveva Francesca Zitelli" userId="6f5cf3d5-dcd2-465d-bc3f-a146971f84b3" providerId="ADAL" clId="{F2EDE962-1CC2-4A6B-86F4-ECCE21F73413}" dt="2024-09-24T11:13:05.905" v="1063" actId="2696"/>
        <pc:sldMkLst>
          <pc:docMk/>
          <pc:sldMk cId="2724461626" sldId="349"/>
        </pc:sldMkLst>
      </pc:sldChg>
      <pc:sldChg chg="modSp mod ord">
        <pc:chgData name="Sveva Francesca Zitelli" userId="6f5cf3d5-dcd2-465d-bc3f-a146971f84b3" providerId="ADAL" clId="{F2EDE962-1CC2-4A6B-86F4-ECCE21F73413}" dt="2024-09-25T07:56:03.699" v="3792" actId="12788"/>
        <pc:sldMkLst>
          <pc:docMk/>
          <pc:sldMk cId="2937071537" sldId="350"/>
        </pc:sldMkLst>
        <pc:spChg chg="mod">
          <ac:chgData name="Sveva Francesca Zitelli" userId="6f5cf3d5-dcd2-465d-bc3f-a146971f84b3" providerId="ADAL" clId="{F2EDE962-1CC2-4A6B-86F4-ECCE21F73413}" dt="2024-09-24T10:19:35.656" v="262" actId="1038"/>
          <ac:spMkLst>
            <pc:docMk/>
            <pc:sldMk cId="2937071537" sldId="350"/>
            <ac:spMk id="3" creationId="{B23913C6-A4FD-BDB8-8E10-C0AEFF5E2AAF}"/>
          </ac:spMkLst>
        </pc:spChg>
        <pc:spChg chg="mod">
          <ac:chgData name="Sveva Francesca Zitelli" userId="6f5cf3d5-dcd2-465d-bc3f-a146971f84b3" providerId="ADAL" clId="{F2EDE962-1CC2-4A6B-86F4-ECCE21F73413}" dt="2024-09-24T16:44:18.377" v="2205" actId="1036"/>
          <ac:spMkLst>
            <pc:docMk/>
            <pc:sldMk cId="2937071537" sldId="350"/>
            <ac:spMk id="20" creationId="{AEB7D93D-72E8-ACC2-7444-0FA7B039B1C2}"/>
          </ac:spMkLst>
        </pc:spChg>
        <pc:spChg chg="mod">
          <ac:chgData name="Sveva Francesca Zitelli" userId="6f5cf3d5-dcd2-465d-bc3f-a146971f84b3" providerId="ADAL" clId="{F2EDE962-1CC2-4A6B-86F4-ECCE21F73413}" dt="2024-09-24T16:44:18.377" v="2205" actId="1036"/>
          <ac:spMkLst>
            <pc:docMk/>
            <pc:sldMk cId="2937071537" sldId="350"/>
            <ac:spMk id="23" creationId="{A5E291C4-8D74-565E-F9A0-021B71E28B1B}"/>
          </ac:spMkLst>
        </pc:spChg>
        <pc:spChg chg="mod">
          <ac:chgData name="Sveva Francesca Zitelli" userId="6f5cf3d5-dcd2-465d-bc3f-a146971f84b3" providerId="ADAL" clId="{F2EDE962-1CC2-4A6B-86F4-ECCE21F73413}" dt="2024-09-24T16:44:18.377" v="2205" actId="1036"/>
          <ac:spMkLst>
            <pc:docMk/>
            <pc:sldMk cId="2937071537" sldId="350"/>
            <ac:spMk id="32" creationId="{79970152-F2EF-34B6-FCF6-9FE37C917E67}"/>
          </ac:spMkLst>
        </pc:spChg>
        <pc:spChg chg="mod">
          <ac:chgData name="Sveva Francesca Zitelli" userId="6f5cf3d5-dcd2-465d-bc3f-a146971f84b3" providerId="ADAL" clId="{F2EDE962-1CC2-4A6B-86F4-ECCE21F73413}" dt="2024-09-25T07:55:52.107" v="3791" actId="12788"/>
          <ac:spMkLst>
            <pc:docMk/>
            <pc:sldMk cId="2937071537" sldId="350"/>
            <ac:spMk id="33" creationId="{FF404F64-14FF-EDF2-EC9C-DFC60ECA297D}"/>
          </ac:spMkLst>
        </pc:spChg>
        <pc:spChg chg="mod">
          <ac:chgData name="Sveva Francesca Zitelli" userId="6f5cf3d5-dcd2-465d-bc3f-a146971f84b3" providerId="ADAL" clId="{F2EDE962-1CC2-4A6B-86F4-ECCE21F73413}" dt="2024-09-25T07:56:03.699" v="3792" actId="12788"/>
          <ac:spMkLst>
            <pc:docMk/>
            <pc:sldMk cId="2937071537" sldId="350"/>
            <ac:spMk id="34" creationId="{FB1730EC-4D78-8DC5-3721-6883F4159F8B}"/>
          </ac:spMkLst>
        </pc:spChg>
        <pc:spChg chg="mod">
          <ac:chgData name="Sveva Francesca Zitelli" userId="6f5cf3d5-dcd2-465d-bc3f-a146971f84b3" providerId="ADAL" clId="{F2EDE962-1CC2-4A6B-86F4-ECCE21F73413}" dt="2024-09-24T16:43:45.961" v="2201" actId="1036"/>
          <ac:spMkLst>
            <pc:docMk/>
            <pc:sldMk cId="2937071537" sldId="350"/>
            <ac:spMk id="36" creationId="{924D4131-1DF3-45D0-2B0D-7EFFE445E481}"/>
          </ac:spMkLst>
        </pc:spChg>
        <pc:spChg chg="mod">
          <ac:chgData name="Sveva Francesca Zitelli" userId="6f5cf3d5-dcd2-465d-bc3f-a146971f84b3" providerId="ADAL" clId="{F2EDE962-1CC2-4A6B-86F4-ECCE21F73413}" dt="2024-09-24T16:44:18.377" v="2205" actId="1036"/>
          <ac:spMkLst>
            <pc:docMk/>
            <pc:sldMk cId="2937071537" sldId="350"/>
            <ac:spMk id="54" creationId="{2D0AA9FF-0982-99F4-2702-5709C467A8D6}"/>
          </ac:spMkLst>
        </pc:spChg>
        <pc:grpChg chg="mod">
          <ac:chgData name="Sveva Francesca Zitelli" userId="6f5cf3d5-dcd2-465d-bc3f-a146971f84b3" providerId="ADAL" clId="{F2EDE962-1CC2-4A6B-86F4-ECCE21F73413}" dt="2024-09-24T16:44:18.377" v="2205" actId="1036"/>
          <ac:grpSpMkLst>
            <pc:docMk/>
            <pc:sldMk cId="2937071537" sldId="350"/>
            <ac:grpSpMk id="4" creationId="{351129C8-02B4-E76A-0A16-554F795A14C7}"/>
          </ac:grpSpMkLst>
        </pc:grpChg>
        <pc:picChg chg="mod">
          <ac:chgData name="Sveva Francesca Zitelli" userId="6f5cf3d5-dcd2-465d-bc3f-a146971f84b3" providerId="ADAL" clId="{F2EDE962-1CC2-4A6B-86F4-ECCE21F73413}" dt="2024-09-24T16:44:18.377" v="2205" actId="1036"/>
          <ac:picMkLst>
            <pc:docMk/>
            <pc:sldMk cId="2937071537" sldId="350"/>
            <ac:picMk id="21" creationId="{A393C5A9-E88A-B4DF-BDA5-0D206AF9ADFE}"/>
          </ac:picMkLst>
        </pc:picChg>
        <pc:picChg chg="mod">
          <ac:chgData name="Sveva Francesca Zitelli" userId="6f5cf3d5-dcd2-465d-bc3f-a146971f84b3" providerId="ADAL" clId="{F2EDE962-1CC2-4A6B-86F4-ECCE21F73413}" dt="2024-09-24T16:44:18.377" v="2205" actId="1036"/>
          <ac:picMkLst>
            <pc:docMk/>
            <pc:sldMk cId="2937071537" sldId="350"/>
            <ac:picMk id="24" creationId="{F5BE7C71-A170-93BA-A998-52F975F602D6}"/>
          </ac:picMkLst>
        </pc:picChg>
        <pc:picChg chg="mod">
          <ac:chgData name="Sveva Francesca Zitelli" userId="6f5cf3d5-dcd2-465d-bc3f-a146971f84b3" providerId="ADAL" clId="{F2EDE962-1CC2-4A6B-86F4-ECCE21F73413}" dt="2024-09-24T16:43:45.961" v="2201" actId="1036"/>
          <ac:picMkLst>
            <pc:docMk/>
            <pc:sldMk cId="2937071537" sldId="350"/>
            <ac:picMk id="37" creationId="{979DAF51-4819-3336-7A9E-5C97D9D2EAFB}"/>
          </ac:picMkLst>
        </pc:picChg>
      </pc:sldChg>
      <pc:sldChg chg="modSp mod ord">
        <pc:chgData name="Sveva Francesca Zitelli" userId="6f5cf3d5-dcd2-465d-bc3f-a146971f84b3" providerId="ADAL" clId="{F2EDE962-1CC2-4A6B-86F4-ECCE21F73413}" dt="2024-09-25T08:18:02.980" v="3873"/>
        <pc:sldMkLst>
          <pc:docMk/>
          <pc:sldMk cId="563668771" sldId="351"/>
        </pc:sldMkLst>
        <pc:spChg chg="mod">
          <ac:chgData name="Sveva Francesca Zitelli" userId="6f5cf3d5-dcd2-465d-bc3f-a146971f84b3" providerId="ADAL" clId="{F2EDE962-1CC2-4A6B-86F4-ECCE21F73413}" dt="2024-09-24T10:18:18.402" v="215" actId="1036"/>
          <ac:spMkLst>
            <pc:docMk/>
            <pc:sldMk cId="563668771" sldId="351"/>
            <ac:spMk id="4" creationId="{1385CB28-1C6D-6821-4B0D-E6C2294B5BD0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5T08:18:02.980" v="3873"/>
        <pc:sldMkLst>
          <pc:docMk/>
          <pc:sldMk cId="4276731452" sldId="352"/>
        </pc:sldMkLst>
        <pc:spChg chg="mod">
          <ac:chgData name="Sveva Francesca Zitelli" userId="6f5cf3d5-dcd2-465d-bc3f-a146971f84b3" providerId="ADAL" clId="{F2EDE962-1CC2-4A6B-86F4-ECCE21F73413}" dt="2024-09-24T10:18:32.011" v="226" actId="1037"/>
          <ac:spMkLst>
            <pc:docMk/>
            <pc:sldMk cId="4276731452" sldId="352"/>
            <ac:spMk id="4" creationId="{1385CB28-1C6D-6821-4B0D-E6C2294B5BD0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6:46:10.306" v="2236" actId="1035"/>
        <pc:sldMkLst>
          <pc:docMk/>
          <pc:sldMk cId="3762179285" sldId="354"/>
        </pc:sldMkLst>
        <pc:spChg chg="mod">
          <ac:chgData name="Sveva Francesca Zitelli" userId="6f5cf3d5-dcd2-465d-bc3f-a146971f84b3" providerId="ADAL" clId="{F2EDE962-1CC2-4A6B-86F4-ECCE21F73413}" dt="2024-09-24T10:20:11.840" v="289" actId="1037"/>
          <ac:spMkLst>
            <pc:docMk/>
            <pc:sldMk cId="3762179285" sldId="354"/>
            <ac:spMk id="3" creationId="{B23913C6-A4FD-BDB8-8E10-C0AEFF5E2AAF}"/>
          </ac:spMkLst>
        </pc:spChg>
        <pc:spChg chg="mod">
          <ac:chgData name="Sveva Francesca Zitelli" userId="6f5cf3d5-dcd2-465d-bc3f-a146971f84b3" providerId="ADAL" clId="{F2EDE962-1CC2-4A6B-86F4-ECCE21F73413}" dt="2024-09-24T16:45:42.067" v="2227" actId="1076"/>
          <ac:spMkLst>
            <pc:docMk/>
            <pc:sldMk cId="3762179285" sldId="354"/>
            <ac:spMk id="5" creationId="{257F15C4-00B5-F730-E9B2-2B88CDF99812}"/>
          </ac:spMkLst>
        </pc:spChg>
        <pc:spChg chg="mod">
          <ac:chgData name="Sveva Francesca Zitelli" userId="6f5cf3d5-dcd2-465d-bc3f-a146971f84b3" providerId="ADAL" clId="{F2EDE962-1CC2-4A6B-86F4-ECCE21F73413}" dt="2024-09-24T16:46:10.306" v="2236" actId="1035"/>
          <ac:spMkLst>
            <pc:docMk/>
            <pc:sldMk cId="3762179285" sldId="354"/>
            <ac:spMk id="6" creationId="{DA2D5AB6-371B-0D30-CE3B-1F90EB1550D3}"/>
          </ac:spMkLst>
        </pc:spChg>
        <pc:graphicFrameChg chg="mod">
          <ac:chgData name="Sveva Francesca Zitelli" userId="6f5cf3d5-dcd2-465d-bc3f-a146971f84b3" providerId="ADAL" clId="{F2EDE962-1CC2-4A6B-86F4-ECCE21F73413}" dt="2024-09-24T16:45:42.067" v="2227" actId="1076"/>
          <ac:graphicFrameMkLst>
            <pc:docMk/>
            <pc:sldMk cId="3762179285" sldId="354"/>
            <ac:graphicFrameMk id="4" creationId="{00DD35B6-2D84-FB77-E4C4-A135A20D0405}"/>
          </ac:graphicFrameMkLst>
        </pc:graphicFrameChg>
      </pc:sldChg>
      <pc:sldChg chg="modSp mod ord">
        <pc:chgData name="Sveva Francesca Zitelli" userId="6f5cf3d5-dcd2-465d-bc3f-a146971f84b3" providerId="ADAL" clId="{F2EDE962-1CC2-4A6B-86F4-ECCE21F73413}" dt="2024-09-24T16:47:51.270" v="2273" actId="1036"/>
        <pc:sldMkLst>
          <pc:docMk/>
          <pc:sldMk cId="1933553463" sldId="355"/>
        </pc:sldMkLst>
        <pc:spChg chg="mod">
          <ac:chgData name="Sveva Francesca Zitelli" userId="6f5cf3d5-dcd2-465d-bc3f-a146971f84b3" providerId="ADAL" clId="{F2EDE962-1CC2-4A6B-86F4-ECCE21F73413}" dt="2024-09-24T10:20:44.483" v="314" actId="1035"/>
          <ac:spMkLst>
            <pc:docMk/>
            <pc:sldMk cId="1933553463" sldId="355"/>
            <ac:spMk id="3" creationId="{B23913C6-A4FD-BDB8-8E10-C0AEFF5E2AAF}"/>
          </ac:spMkLst>
        </pc:spChg>
        <pc:spChg chg="mod">
          <ac:chgData name="Sveva Francesca Zitelli" userId="6f5cf3d5-dcd2-465d-bc3f-a146971f84b3" providerId="ADAL" clId="{F2EDE962-1CC2-4A6B-86F4-ECCE21F73413}" dt="2024-09-24T16:47:51.270" v="2273" actId="1036"/>
          <ac:spMkLst>
            <pc:docMk/>
            <pc:sldMk cId="1933553463" sldId="355"/>
            <ac:spMk id="5" creationId="{257F15C4-00B5-F730-E9B2-2B88CDF99812}"/>
          </ac:spMkLst>
        </pc:spChg>
        <pc:spChg chg="mod">
          <ac:chgData name="Sveva Francesca Zitelli" userId="6f5cf3d5-dcd2-465d-bc3f-a146971f84b3" providerId="ADAL" clId="{F2EDE962-1CC2-4A6B-86F4-ECCE21F73413}" dt="2024-09-24T16:47:51.270" v="2273" actId="1036"/>
          <ac:spMkLst>
            <pc:docMk/>
            <pc:sldMk cId="1933553463" sldId="355"/>
            <ac:spMk id="10" creationId="{24F44E1A-4B3E-A50E-A492-4C0FE124FFE9}"/>
          </ac:spMkLst>
        </pc:spChg>
        <pc:graphicFrameChg chg="mod modGraphic">
          <ac:chgData name="Sveva Francesca Zitelli" userId="6f5cf3d5-dcd2-465d-bc3f-a146971f84b3" providerId="ADAL" clId="{F2EDE962-1CC2-4A6B-86F4-ECCE21F73413}" dt="2024-09-24T16:47:51.270" v="2273" actId="1036"/>
          <ac:graphicFrameMkLst>
            <pc:docMk/>
            <pc:sldMk cId="1933553463" sldId="355"/>
            <ac:graphicFrameMk id="7" creationId="{C8CC2CE5-74A9-AEE4-1D9B-754E12CB4804}"/>
          </ac:graphicFrameMkLst>
        </pc:graphicFrameChg>
        <pc:picChg chg="mod">
          <ac:chgData name="Sveva Francesca Zitelli" userId="6f5cf3d5-dcd2-465d-bc3f-a146971f84b3" providerId="ADAL" clId="{F2EDE962-1CC2-4A6B-86F4-ECCE21F73413}" dt="2024-09-24T16:47:51.270" v="2273" actId="1036"/>
          <ac:picMkLst>
            <pc:docMk/>
            <pc:sldMk cId="1933553463" sldId="355"/>
            <ac:picMk id="8" creationId="{FEB1FED3-0F3B-ACE8-6685-0D55B366CB79}"/>
          </ac:picMkLst>
        </pc:picChg>
        <pc:picChg chg="mod">
          <ac:chgData name="Sveva Francesca Zitelli" userId="6f5cf3d5-dcd2-465d-bc3f-a146971f84b3" providerId="ADAL" clId="{F2EDE962-1CC2-4A6B-86F4-ECCE21F73413}" dt="2024-09-24T16:47:51.270" v="2273" actId="1036"/>
          <ac:picMkLst>
            <pc:docMk/>
            <pc:sldMk cId="1933553463" sldId="355"/>
            <ac:picMk id="9" creationId="{8F2CB67A-127E-0791-5F6A-3020EC38AE72}"/>
          </ac:picMkLst>
        </pc:picChg>
      </pc:sldChg>
      <pc:sldChg chg="modSp mod ord">
        <pc:chgData name="Sveva Francesca Zitelli" userId="6f5cf3d5-dcd2-465d-bc3f-a146971f84b3" providerId="ADAL" clId="{F2EDE962-1CC2-4A6B-86F4-ECCE21F73413}" dt="2024-09-24T11:10:14.654" v="1058"/>
        <pc:sldMkLst>
          <pc:docMk/>
          <pc:sldMk cId="709923330" sldId="356"/>
        </pc:sldMkLst>
        <pc:spChg chg="mod">
          <ac:chgData name="Sveva Francesca Zitelli" userId="6f5cf3d5-dcd2-465d-bc3f-a146971f84b3" providerId="ADAL" clId="{F2EDE962-1CC2-4A6B-86F4-ECCE21F73413}" dt="2024-09-24T10:21:06.075" v="340" actId="1035"/>
          <ac:spMkLst>
            <pc:docMk/>
            <pc:sldMk cId="709923330" sldId="356"/>
            <ac:spMk id="3" creationId="{B23913C6-A4FD-BDB8-8E10-C0AEFF5E2AAF}"/>
          </ac:spMkLst>
        </pc:spChg>
      </pc:sldChg>
      <pc:sldChg chg="modSp mod ord">
        <pc:chgData name="Sveva Francesca Zitelli" userId="6f5cf3d5-dcd2-465d-bc3f-a146971f84b3" providerId="ADAL" clId="{F2EDE962-1CC2-4A6B-86F4-ECCE21F73413}" dt="2024-09-24T19:24:59.840" v="3119" actId="1035"/>
        <pc:sldMkLst>
          <pc:docMk/>
          <pc:sldMk cId="1780038654" sldId="357"/>
        </pc:sldMkLst>
        <pc:spChg chg="mod">
          <ac:chgData name="Sveva Francesca Zitelli" userId="6f5cf3d5-dcd2-465d-bc3f-a146971f84b3" providerId="ADAL" clId="{F2EDE962-1CC2-4A6B-86F4-ECCE21F73413}" dt="2024-09-24T19:24:59.840" v="3119" actId="1035"/>
          <ac:spMkLst>
            <pc:docMk/>
            <pc:sldMk cId="1780038654" sldId="357"/>
            <ac:spMk id="154" creationId="{E620C440-4AE4-1C17-E6B4-2A9FA1D29334}"/>
          </ac:spMkLst>
        </pc:spChg>
      </pc:sldChg>
      <pc:sldChg chg="addSp delSp modSp del mod ord">
        <pc:chgData name="Sveva Francesca Zitelli" userId="6f5cf3d5-dcd2-465d-bc3f-a146971f84b3" providerId="ADAL" clId="{F2EDE962-1CC2-4A6B-86F4-ECCE21F73413}" dt="2024-09-24T18:25:08.408" v="2879" actId="2696"/>
        <pc:sldMkLst>
          <pc:docMk/>
          <pc:sldMk cId="4094503335" sldId="361"/>
        </pc:sldMkLst>
        <pc:spChg chg="mod">
          <ac:chgData name="Sveva Francesca Zitelli" userId="6f5cf3d5-dcd2-465d-bc3f-a146971f84b3" providerId="ADAL" clId="{F2EDE962-1CC2-4A6B-86F4-ECCE21F73413}" dt="2024-09-24T13:36:55.506" v="1095" actId="207"/>
          <ac:spMkLst>
            <pc:docMk/>
            <pc:sldMk cId="4094503335" sldId="361"/>
            <ac:spMk id="3" creationId="{10BEADAE-E24A-65EB-7304-2898627A12D2}"/>
          </ac:spMkLst>
        </pc:spChg>
        <pc:spChg chg="mod">
          <ac:chgData name="Sveva Francesca Zitelli" userId="6f5cf3d5-dcd2-465d-bc3f-a146971f84b3" providerId="ADAL" clId="{F2EDE962-1CC2-4A6B-86F4-ECCE21F73413}" dt="2024-09-24T15:31:09.311" v="1281" actId="1076"/>
          <ac:spMkLst>
            <pc:docMk/>
            <pc:sldMk cId="4094503335" sldId="361"/>
            <ac:spMk id="4" creationId="{91C970D6-B94B-ACC8-EFCD-1FC436921C15}"/>
          </ac:spMkLst>
        </pc:spChg>
        <pc:spChg chg="mod">
          <ac:chgData name="Sveva Francesca Zitelli" userId="6f5cf3d5-dcd2-465d-bc3f-a146971f84b3" providerId="ADAL" clId="{F2EDE962-1CC2-4A6B-86F4-ECCE21F73413}" dt="2024-09-24T15:33:13.205" v="1292" actId="1076"/>
          <ac:spMkLst>
            <pc:docMk/>
            <pc:sldMk cId="4094503335" sldId="361"/>
            <ac:spMk id="5" creationId="{BCA67DB5-EE1A-56DD-8C5E-3403B19584D2}"/>
          </ac:spMkLst>
        </pc:spChg>
        <pc:spChg chg="mod topLvl">
          <ac:chgData name="Sveva Francesca Zitelli" userId="6f5cf3d5-dcd2-465d-bc3f-a146971f84b3" providerId="ADAL" clId="{F2EDE962-1CC2-4A6B-86F4-ECCE21F73413}" dt="2024-09-24T15:41:34.545" v="1337" actId="1076"/>
          <ac:spMkLst>
            <pc:docMk/>
            <pc:sldMk cId="4094503335" sldId="361"/>
            <ac:spMk id="7" creationId="{1B5F0793-0DA3-5A8E-C1C2-09144627F052}"/>
          </ac:spMkLst>
        </pc:spChg>
        <pc:spChg chg="mod topLvl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9" creationId="{F288C0ED-DED3-4DCA-11F2-9BC3C58A356F}"/>
          </ac:spMkLst>
        </pc:spChg>
        <pc:spChg chg="mod topLvl">
          <ac:chgData name="Sveva Francesca Zitelli" userId="6f5cf3d5-dcd2-465d-bc3f-a146971f84b3" providerId="ADAL" clId="{F2EDE962-1CC2-4A6B-86F4-ECCE21F73413}" dt="2024-09-24T15:32:40.554" v="1290" actId="1076"/>
          <ac:spMkLst>
            <pc:docMk/>
            <pc:sldMk cId="4094503335" sldId="361"/>
            <ac:spMk id="10" creationId="{BFFE3A28-0ABC-B121-BFEB-5F06A10E4B52}"/>
          </ac:spMkLst>
        </pc:spChg>
        <pc:spChg chg="mod topLvl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1" creationId="{D81F5932-A911-3777-140F-FE901D17FD58}"/>
          </ac:spMkLst>
        </pc:spChg>
        <pc:spChg chg="mod topLvl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2" creationId="{4324570C-6B5D-D679-55C1-0AE80170237B}"/>
          </ac:spMkLst>
        </pc:spChg>
        <pc:spChg chg="mod topLvl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3" creationId="{FD593FCE-94B0-A12A-A4BC-87EC21707657}"/>
          </ac:spMkLst>
        </pc:spChg>
        <pc:spChg chg="mod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5" creationId="{1615D493-2D7C-3624-8B42-625120B542B1}"/>
          </ac:spMkLst>
        </pc:spChg>
        <pc:spChg chg="mod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7" creationId="{3C54789F-E81F-5FA0-6C49-548695980FA5}"/>
          </ac:spMkLst>
        </pc:spChg>
        <pc:spChg chg="mod">
          <ac:chgData name="Sveva Francesca Zitelli" userId="6f5cf3d5-dcd2-465d-bc3f-a146971f84b3" providerId="ADAL" clId="{F2EDE962-1CC2-4A6B-86F4-ECCE21F73413}" dt="2024-09-24T13:39:05.833" v="1106" actId="165"/>
          <ac:spMkLst>
            <pc:docMk/>
            <pc:sldMk cId="4094503335" sldId="361"/>
            <ac:spMk id="18" creationId="{14042D26-5E34-9035-0996-7ECCDAB596B7}"/>
          </ac:spMkLst>
        </pc:spChg>
        <pc:spChg chg="mod topLvl">
          <ac:chgData name="Sveva Francesca Zitelli" userId="6f5cf3d5-dcd2-465d-bc3f-a146971f84b3" providerId="ADAL" clId="{F2EDE962-1CC2-4A6B-86F4-ECCE21F73413}" dt="2024-09-24T14:08:18.456" v="1181" actId="207"/>
          <ac:spMkLst>
            <pc:docMk/>
            <pc:sldMk cId="4094503335" sldId="361"/>
            <ac:spMk id="20" creationId="{7E1A9346-531F-5316-3030-1EB89AABA8A4}"/>
          </ac:spMkLst>
        </pc:spChg>
        <pc:spChg chg="mod topLvl">
          <ac:chgData name="Sveva Francesca Zitelli" userId="6f5cf3d5-dcd2-465d-bc3f-a146971f84b3" providerId="ADAL" clId="{F2EDE962-1CC2-4A6B-86F4-ECCE21F73413}" dt="2024-09-24T15:32:40.554" v="1290" actId="1076"/>
          <ac:spMkLst>
            <pc:docMk/>
            <pc:sldMk cId="4094503335" sldId="361"/>
            <ac:spMk id="22" creationId="{99FBC93C-92CB-3A23-06AC-0C47A7EAB7E4}"/>
          </ac:spMkLst>
        </pc:spChg>
        <pc:spChg chg="mod topLvl">
          <ac:chgData name="Sveva Francesca Zitelli" userId="6f5cf3d5-dcd2-465d-bc3f-a146971f84b3" providerId="ADAL" clId="{F2EDE962-1CC2-4A6B-86F4-ECCE21F73413}" dt="2024-09-24T14:08:13.529" v="1180" actId="165"/>
          <ac:spMkLst>
            <pc:docMk/>
            <pc:sldMk cId="4094503335" sldId="361"/>
            <ac:spMk id="23" creationId="{C5D61049-6110-930A-7868-68850C802E97}"/>
          </ac:spMkLst>
        </pc:spChg>
        <pc:spChg chg="mod">
          <ac:chgData name="Sveva Francesca Zitelli" userId="6f5cf3d5-dcd2-465d-bc3f-a146971f84b3" providerId="ADAL" clId="{F2EDE962-1CC2-4A6B-86F4-ECCE21F73413}" dt="2024-09-24T14:08:13.529" v="1180" actId="165"/>
          <ac:spMkLst>
            <pc:docMk/>
            <pc:sldMk cId="4094503335" sldId="361"/>
            <ac:spMk id="25" creationId="{18CEF3AF-BEA2-6ADB-155B-923D1DEF4283}"/>
          </ac:spMkLst>
        </pc:spChg>
        <pc:spChg chg="mod">
          <ac:chgData name="Sveva Francesca Zitelli" userId="6f5cf3d5-dcd2-465d-bc3f-a146971f84b3" providerId="ADAL" clId="{F2EDE962-1CC2-4A6B-86F4-ECCE21F73413}" dt="2024-09-24T14:08:13.529" v="1180" actId="165"/>
          <ac:spMkLst>
            <pc:docMk/>
            <pc:sldMk cId="4094503335" sldId="361"/>
            <ac:spMk id="27" creationId="{1EF781BF-9835-57F1-C5F2-7E4A088B630A}"/>
          </ac:spMkLst>
        </pc:spChg>
        <pc:spChg chg="mod">
          <ac:chgData name="Sveva Francesca Zitelli" userId="6f5cf3d5-dcd2-465d-bc3f-a146971f84b3" providerId="ADAL" clId="{F2EDE962-1CC2-4A6B-86F4-ECCE21F73413}" dt="2024-09-24T14:08:13.529" v="1180" actId="165"/>
          <ac:spMkLst>
            <pc:docMk/>
            <pc:sldMk cId="4094503335" sldId="361"/>
            <ac:spMk id="28" creationId="{C5E01729-7703-3070-3C7D-2D40FB558F7A}"/>
          </ac:spMkLst>
        </pc:spChg>
        <pc:spChg chg="mod topLvl">
          <ac:chgData name="Sveva Francesca Zitelli" userId="6f5cf3d5-dcd2-465d-bc3f-a146971f84b3" providerId="ADAL" clId="{F2EDE962-1CC2-4A6B-86F4-ECCE21F73413}" dt="2024-09-24T14:08:29.684" v="1183" actId="207"/>
          <ac:spMkLst>
            <pc:docMk/>
            <pc:sldMk cId="4094503335" sldId="361"/>
            <ac:spMk id="30" creationId="{315C5191-D73B-57FB-B876-5DC72346E3AF}"/>
          </ac:spMkLst>
        </pc:spChg>
        <pc:spChg chg="mod topLvl">
          <ac:chgData name="Sveva Francesca Zitelli" userId="6f5cf3d5-dcd2-465d-bc3f-a146971f84b3" providerId="ADAL" clId="{F2EDE962-1CC2-4A6B-86F4-ECCE21F73413}" dt="2024-09-24T14:08:24.630" v="1182" actId="165"/>
          <ac:spMkLst>
            <pc:docMk/>
            <pc:sldMk cId="4094503335" sldId="361"/>
            <ac:spMk id="31" creationId="{3DC96679-0C62-40A4-C620-3F7E871EE463}"/>
          </ac:spMkLst>
        </pc:spChg>
        <pc:spChg chg="mod topLvl">
          <ac:chgData name="Sveva Francesca Zitelli" userId="6f5cf3d5-dcd2-465d-bc3f-a146971f84b3" providerId="ADAL" clId="{F2EDE962-1CC2-4A6B-86F4-ECCE21F73413}" dt="2024-09-24T15:32:45.852" v="1291" actId="14100"/>
          <ac:spMkLst>
            <pc:docMk/>
            <pc:sldMk cId="4094503335" sldId="361"/>
            <ac:spMk id="32" creationId="{E4CDBF10-86A2-D82B-8922-1D36ACEE1FCC}"/>
          </ac:spMkLst>
        </pc:spChg>
        <pc:spChg chg="mod topLvl">
          <ac:chgData name="Sveva Francesca Zitelli" userId="6f5cf3d5-dcd2-465d-bc3f-a146971f84b3" providerId="ADAL" clId="{F2EDE962-1CC2-4A6B-86F4-ECCE21F73413}" dt="2024-09-24T14:08:24.630" v="1182" actId="165"/>
          <ac:spMkLst>
            <pc:docMk/>
            <pc:sldMk cId="4094503335" sldId="361"/>
            <ac:spMk id="33" creationId="{C91CBCFD-D506-BE83-9607-AB782EA740D6}"/>
          </ac:spMkLst>
        </pc:spChg>
        <pc:spChg chg="mod">
          <ac:chgData name="Sveva Francesca Zitelli" userId="6f5cf3d5-dcd2-465d-bc3f-a146971f84b3" providerId="ADAL" clId="{F2EDE962-1CC2-4A6B-86F4-ECCE21F73413}" dt="2024-09-24T14:08:24.630" v="1182" actId="165"/>
          <ac:spMkLst>
            <pc:docMk/>
            <pc:sldMk cId="4094503335" sldId="361"/>
            <ac:spMk id="35" creationId="{F1656479-17E3-6D4C-0AEA-A6D91F899FDC}"/>
          </ac:spMkLst>
        </pc:spChg>
        <pc:spChg chg="mod topLvl">
          <ac:chgData name="Sveva Francesca Zitelli" userId="6f5cf3d5-dcd2-465d-bc3f-a146971f84b3" providerId="ADAL" clId="{F2EDE962-1CC2-4A6B-86F4-ECCE21F73413}" dt="2024-09-24T14:08:03.862" v="1179" actId="207"/>
          <ac:spMkLst>
            <pc:docMk/>
            <pc:sldMk cId="4094503335" sldId="361"/>
            <ac:spMk id="38" creationId="{948F72C9-C9DF-F0B2-A092-03C09FA0036D}"/>
          </ac:spMkLst>
        </pc:spChg>
        <pc:spChg chg="mod topLvl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0" creationId="{C11941FB-5128-29CE-E967-BCFC3CB8669E}"/>
          </ac:spMkLst>
        </pc:spChg>
        <pc:spChg chg="mod topLvl">
          <ac:chgData name="Sveva Francesca Zitelli" userId="6f5cf3d5-dcd2-465d-bc3f-a146971f84b3" providerId="ADAL" clId="{F2EDE962-1CC2-4A6B-86F4-ECCE21F73413}" dt="2024-09-24T15:32:40.554" v="1290" actId="1076"/>
          <ac:spMkLst>
            <pc:docMk/>
            <pc:sldMk cId="4094503335" sldId="361"/>
            <ac:spMk id="41" creationId="{D2627887-A89A-6FF2-75F1-BE8ABAC4EA9C}"/>
          </ac:spMkLst>
        </pc:spChg>
        <pc:spChg chg="mod topLvl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2" creationId="{0BF724EE-569E-7838-413E-0607E49DE003}"/>
          </ac:spMkLst>
        </pc:spChg>
        <pc:spChg chg="mod topLvl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3" creationId="{FBC1CC4A-309F-AB5F-29C2-FE6EF150857B}"/>
          </ac:spMkLst>
        </pc:spChg>
        <pc:spChg chg="mod topLvl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4" creationId="{66D7217B-0CBB-FD13-737D-A57BCC77B308}"/>
          </ac:spMkLst>
        </pc:spChg>
        <pc:spChg chg="mod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6" creationId="{F5F99507-C083-3F09-1442-5FA19C99FE38}"/>
          </ac:spMkLst>
        </pc:spChg>
        <pc:spChg chg="mod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8" creationId="{545F51B8-96E0-6E87-373D-3A5939E52586}"/>
          </ac:spMkLst>
        </pc:spChg>
        <pc:spChg chg="mod">
          <ac:chgData name="Sveva Francesca Zitelli" userId="6f5cf3d5-dcd2-465d-bc3f-a146971f84b3" providerId="ADAL" clId="{F2EDE962-1CC2-4A6B-86F4-ECCE21F73413}" dt="2024-09-24T14:00:28.811" v="1176" actId="165"/>
          <ac:spMkLst>
            <pc:docMk/>
            <pc:sldMk cId="4094503335" sldId="361"/>
            <ac:spMk id="49" creationId="{A65CA292-4ECD-A447-FF00-BF62199B2E21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0" creationId="{962ACB7B-35B2-9E60-1A36-60B2EB9A011D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1" creationId="{F08EA170-0689-A9E2-8B0B-CDE91104691C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2" creationId="{475757F0-7F2D-E666-22F5-BA5710CBDF43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3" creationId="{04DD71C4-A8D8-A405-C4B0-6AFAE23AA9A3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4" creationId="{D4DB5DDA-3A59-A39C-770D-940DB13DA098}"/>
          </ac:spMkLst>
        </pc:spChg>
        <pc:spChg chg="mod">
          <ac:chgData name="Sveva Francesca Zitelli" userId="6f5cf3d5-dcd2-465d-bc3f-a146971f84b3" providerId="ADAL" clId="{F2EDE962-1CC2-4A6B-86F4-ECCE21F73413}" dt="2024-09-24T13:38:40.098" v="1103" actId="165"/>
          <ac:spMkLst>
            <pc:docMk/>
            <pc:sldMk cId="4094503335" sldId="361"/>
            <ac:spMk id="55" creationId="{0F540910-221D-8D5A-A732-209BF7606C97}"/>
          </ac:spMkLst>
        </pc:spChg>
        <pc:spChg chg="add del">
          <ac:chgData name="Sveva Francesca Zitelli" userId="6f5cf3d5-dcd2-465d-bc3f-a146971f84b3" providerId="ADAL" clId="{F2EDE962-1CC2-4A6B-86F4-ECCE21F73413}" dt="2024-09-24T15:35:30.253" v="1296" actId="22"/>
          <ac:spMkLst>
            <pc:docMk/>
            <pc:sldMk cId="4094503335" sldId="361"/>
            <ac:spMk id="69" creationId="{DB8FD057-B4F8-BF39-D6A4-756E34ECA4F5}"/>
          </ac:spMkLst>
        </pc:spChg>
        <pc:grpChg chg="add del mod topLvl">
          <ac:chgData name="Sveva Francesca Zitelli" userId="6f5cf3d5-dcd2-465d-bc3f-a146971f84b3" providerId="ADAL" clId="{F2EDE962-1CC2-4A6B-86F4-ECCE21F73413}" dt="2024-09-24T13:39:05.833" v="1106" actId="165"/>
          <ac:grpSpMkLst>
            <pc:docMk/>
            <pc:sldMk cId="4094503335" sldId="361"/>
            <ac:grpSpMk id="6" creationId="{023203C4-80F9-5122-B3E8-D4669C07BF66}"/>
          </ac:grpSpMkLst>
        </pc:grpChg>
        <pc:grpChg chg="mod topLvl">
          <ac:chgData name="Sveva Francesca Zitelli" userId="6f5cf3d5-dcd2-465d-bc3f-a146971f84b3" providerId="ADAL" clId="{F2EDE962-1CC2-4A6B-86F4-ECCE21F73413}" dt="2024-09-24T13:39:05.833" v="1106" actId="165"/>
          <ac:grpSpMkLst>
            <pc:docMk/>
            <pc:sldMk cId="4094503335" sldId="361"/>
            <ac:grpSpMk id="8" creationId="{6D395157-132D-020A-1FB0-D09DF32634E5}"/>
          </ac:grpSpMkLst>
        </pc:grpChg>
        <pc:grpChg chg="mod topLvl">
          <ac:chgData name="Sveva Francesca Zitelli" userId="6f5cf3d5-dcd2-465d-bc3f-a146971f84b3" providerId="ADAL" clId="{F2EDE962-1CC2-4A6B-86F4-ECCE21F73413}" dt="2024-09-24T13:39:05.833" v="1106" actId="165"/>
          <ac:grpSpMkLst>
            <pc:docMk/>
            <pc:sldMk cId="4094503335" sldId="361"/>
            <ac:grpSpMk id="14" creationId="{60CF06E2-AEA2-0BA8-D829-656F0D18E384}"/>
          </ac:grpSpMkLst>
        </pc:grpChg>
        <pc:grpChg chg="del mod topLvl">
          <ac:chgData name="Sveva Francesca Zitelli" userId="6f5cf3d5-dcd2-465d-bc3f-a146971f84b3" providerId="ADAL" clId="{F2EDE962-1CC2-4A6B-86F4-ECCE21F73413}" dt="2024-09-24T14:08:13.529" v="1180" actId="165"/>
          <ac:grpSpMkLst>
            <pc:docMk/>
            <pc:sldMk cId="4094503335" sldId="361"/>
            <ac:grpSpMk id="19" creationId="{A8A198C5-138D-254D-1A14-FD6C9B2FFFE7}"/>
          </ac:grpSpMkLst>
        </pc:grpChg>
        <pc:grpChg chg="mod topLvl">
          <ac:chgData name="Sveva Francesca Zitelli" userId="6f5cf3d5-dcd2-465d-bc3f-a146971f84b3" providerId="ADAL" clId="{F2EDE962-1CC2-4A6B-86F4-ECCE21F73413}" dt="2024-09-24T14:08:13.529" v="1180" actId="165"/>
          <ac:grpSpMkLst>
            <pc:docMk/>
            <pc:sldMk cId="4094503335" sldId="361"/>
            <ac:grpSpMk id="21" creationId="{B6B57215-E710-9C9A-067F-1DC0C70FBD8F}"/>
          </ac:grpSpMkLst>
        </pc:grpChg>
        <pc:grpChg chg="mod topLvl">
          <ac:chgData name="Sveva Francesca Zitelli" userId="6f5cf3d5-dcd2-465d-bc3f-a146971f84b3" providerId="ADAL" clId="{F2EDE962-1CC2-4A6B-86F4-ECCE21F73413}" dt="2024-09-24T14:08:13.529" v="1180" actId="165"/>
          <ac:grpSpMkLst>
            <pc:docMk/>
            <pc:sldMk cId="4094503335" sldId="361"/>
            <ac:grpSpMk id="24" creationId="{D3F80AB1-5C60-7B27-8227-C713D14A11D1}"/>
          </ac:grpSpMkLst>
        </pc:grpChg>
        <pc:grpChg chg="del mod topLvl">
          <ac:chgData name="Sveva Francesca Zitelli" userId="6f5cf3d5-dcd2-465d-bc3f-a146971f84b3" providerId="ADAL" clId="{F2EDE962-1CC2-4A6B-86F4-ECCE21F73413}" dt="2024-09-24T14:08:24.630" v="1182" actId="165"/>
          <ac:grpSpMkLst>
            <pc:docMk/>
            <pc:sldMk cId="4094503335" sldId="361"/>
            <ac:grpSpMk id="29" creationId="{C676474D-C45B-D885-A446-B11EFE8D827D}"/>
          </ac:grpSpMkLst>
        </pc:grpChg>
        <pc:grpChg chg="mod topLvl">
          <ac:chgData name="Sveva Francesca Zitelli" userId="6f5cf3d5-dcd2-465d-bc3f-a146971f84b3" providerId="ADAL" clId="{F2EDE962-1CC2-4A6B-86F4-ECCE21F73413}" dt="2024-09-24T14:08:24.630" v="1182" actId="165"/>
          <ac:grpSpMkLst>
            <pc:docMk/>
            <pc:sldMk cId="4094503335" sldId="361"/>
            <ac:grpSpMk id="34" creationId="{BBC127A7-F666-3567-FE19-DB424F72322B}"/>
          </ac:grpSpMkLst>
        </pc:grpChg>
        <pc:grpChg chg="del mod topLvl">
          <ac:chgData name="Sveva Francesca Zitelli" userId="6f5cf3d5-dcd2-465d-bc3f-a146971f84b3" providerId="ADAL" clId="{F2EDE962-1CC2-4A6B-86F4-ECCE21F73413}" dt="2024-09-24T14:00:28.811" v="1176" actId="165"/>
          <ac:grpSpMkLst>
            <pc:docMk/>
            <pc:sldMk cId="4094503335" sldId="361"/>
            <ac:grpSpMk id="37" creationId="{B1B813E7-B0FD-6924-BFFF-D8891C50A28F}"/>
          </ac:grpSpMkLst>
        </pc:grpChg>
        <pc:grpChg chg="mod topLvl">
          <ac:chgData name="Sveva Francesca Zitelli" userId="6f5cf3d5-dcd2-465d-bc3f-a146971f84b3" providerId="ADAL" clId="{F2EDE962-1CC2-4A6B-86F4-ECCE21F73413}" dt="2024-09-24T14:00:28.811" v="1176" actId="165"/>
          <ac:grpSpMkLst>
            <pc:docMk/>
            <pc:sldMk cId="4094503335" sldId="361"/>
            <ac:grpSpMk id="39" creationId="{0B0613A3-35C3-4939-0BF2-AE20E317E6D7}"/>
          </ac:grpSpMkLst>
        </pc:grpChg>
        <pc:grpChg chg="mod topLvl">
          <ac:chgData name="Sveva Francesca Zitelli" userId="6f5cf3d5-dcd2-465d-bc3f-a146971f84b3" providerId="ADAL" clId="{F2EDE962-1CC2-4A6B-86F4-ECCE21F73413}" dt="2024-09-24T14:00:28.811" v="1176" actId="165"/>
          <ac:grpSpMkLst>
            <pc:docMk/>
            <pc:sldMk cId="4094503335" sldId="361"/>
            <ac:grpSpMk id="45" creationId="{E382524F-3EAE-81C9-EE63-1953253F482F}"/>
          </ac:grpSpMkLst>
        </pc:grpChg>
        <pc:grpChg chg="add mod topLvl">
          <ac:chgData name="Sveva Francesca Zitelli" userId="6f5cf3d5-dcd2-465d-bc3f-a146971f84b3" providerId="ADAL" clId="{F2EDE962-1CC2-4A6B-86F4-ECCE21F73413}" dt="2024-09-24T13:38:40.098" v="1103" actId="165"/>
          <ac:grpSpMkLst>
            <pc:docMk/>
            <pc:sldMk cId="4094503335" sldId="361"/>
            <ac:grpSpMk id="56" creationId="{A4E104BF-4906-6F17-ECF0-9DD714D5CDBA}"/>
          </ac:grpSpMkLst>
        </pc:grpChg>
        <pc:grpChg chg="add del mod">
          <ac:chgData name="Sveva Francesca Zitelli" userId="6f5cf3d5-dcd2-465d-bc3f-a146971f84b3" providerId="ADAL" clId="{F2EDE962-1CC2-4A6B-86F4-ECCE21F73413}" dt="2024-09-24T13:38:40.098" v="1103" actId="165"/>
          <ac:grpSpMkLst>
            <pc:docMk/>
            <pc:sldMk cId="4094503335" sldId="361"/>
            <ac:grpSpMk id="57" creationId="{D5F785C1-CC36-DF59-1345-575BC88EB100}"/>
          </ac:grpSpMkLst>
        </pc:grpChg>
        <pc:graphicFrameChg chg="add del mod">
          <ac:chgData name="Sveva Francesca Zitelli" userId="6f5cf3d5-dcd2-465d-bc3f-a146971f84b3" providerId="ADAL" clId="{F2EDE962-1CC2-4A6B-86F4-ECCE21F73413}" dt="2024-09-24T15:36:13.599" v="1298" actId="478"/>
          <ac:graphicFrameMkLst>
            <pc:docMk/>
            <pc:sldMk cId="4094503335" sldId="361"/>
            <ac:graphicFrameMk id="70" creationId="{0CC5C326-8BA4-45BA-69E8-0C61A6B49EE1}"/>
          </ac:graphicFrameMkLst>
        </pc:graphicFrameChg>
        <pc:graphicFrameChg chg="add del mod">
          <ac:chgData name="Sveva Francesca Zitelli" userId="6f5cf3d5-dcd2-465d-bc3f-a146971f84b3" providerId="ADAL" clId="{F2EDE962-1CC2-4A6B-86F4-ECCE21F73413}" dt="2024-09-24T15:37:09.731" v="1300" actId="478"/>
          <ac:graphicFrameMkLst>
            <pc:docMk/>
            <pc:sldMk cId="4094503335" sldId="361"/>
            <ac:graphicFrameMk id="71" creationId="{9DD20CA0-8E62-C91A-1CDB-44A45BB7F7BA}"/>
          </ac:graphicFrameMkLst>
        </pc:graphicFrameChg>
        <pc:picChg chg="mod">
          <ac:chgData name="Sveva Francesca Zitelli" userId="6f5cf3d5-dcd2-465d-bc3f-a146971f84b3" providerId="ADAL" clId="{F2EDE962-1CC2-4A6B-86F4-ECCE21F73413}" dt="2024-09-24T13:39:05.833" v="1106" actId="165"/>
          <ac:picMkLst>
            <pc:docMk/>
            <pc:sldMk cId="4094503335" sldId="361"/>
            <ac:picMk id="16" creationId="{1D338769-E916-E236-2F97-C9095DCAE2DE}"/>
          </ac:picMkLst>
        </pc:picChg>
        <pc:picChg chg="mod">
          <ac:chgData name="Sveva Francesca Zitelli" userId="6f5cf3d5-dcd2-465d-bc3f-a146971f84b3" providerId="ADAL" clId="{F2EDE962-1CC2-4A6B-86F4-ECCE21F73413}" dt="2024-09-24T14:08:13.529" v="1180" actId="165"/>
          <ac:picMkLst>
            <pc:docMk/>
            <pc:sldMk cId="4094503335" sldId="361"/>
            <ac:picMk id="26" creationId="{0CA2D4FD-385C-6311-69E2-306EA659962F}"/>
          </ac:picMkLst>
        </pc:picChg>
        <pc:picChg chg="mod">
          <ac:chgData name="Sveva Francesca Zitelli" userId="6f5cf3d5-dcd2-465d-bc3f-a146971f84b3" providerId="ADAL" clId="{F2EDE962-1CC2-4A6B-86F4-ECCE21F73413}" dt="2024-09-24T14:08:24.630" v="1182" actId="165"/>
          <ac:picMkLst>
            <pc:docMk/>
            <pc:sldMk cId="4094503335" sldId="361"/>
            <ac:picMk id="36" creationId="{61E0AA33-1C57-DE52-EAE8-5E0EE78F8F89}"/>
          </ac:picMkLst>
        </pc:picChg>
        <pc:picChg chg="mod">
          <ac:chgData name="Sveva Francesca Zitelli" userId="6f5cf3d5-dcd2-465d-bc3f-a146971f84b3" providerId="ADAL" clId="{F2EDE962-1CC2-4A6B-86F4-ECCE21F73413}" dt="2024-09-24T14:00:28.811" v="1176" actId="165"/>
          <ac:picMkLst>
            <pc:docMk/>
            <pc:sldMk cId="4094503335" sldId="361"/>
            <ac:picMk id="47" creationId="{1266293D-8460-651E-B45F-4F4DD89E5D63}"/>
          </ac:picMkLst>
        </pc:picChg>
        <pc:picChg chg="add mod">
          <ac:chgData name="Sveva Francesca Zitelli" userId="6f5cf3d5-dcd2-465d-bc3f-a146971f84b3" providerId="ADAL" clId="{F2EDE962-1CC2-4A6B-86F4-ECCE21F73413}" dt="2024-09-24T15:32:40.554" v="1290" actId="1076"/>
          <ac:picMkLst>
            <pc:docMk/>
            <pc:sldMk cId="4094503335" sldId="361"/>
            <ac:picMk id="59" creationId="{EFFEFF3A-1DB3-0428-B6E8-5BEA4305AFEE}"/>
          </ac:picMkLst>
        </pc:picChg>
        <pc:picChg chg="add del mod">
          <ac:chgData name="Sveva Francesca Zitelli" userId="6f5cf3d5-dcd2-465d-bc3f-a146971f84b3" providerId="ADAL" clId="{F2EDE962-1CC2-4A6B-86F4-ECCE21F73413}" dt="2024-09-24T13:48:24.056" v="1138" actId="478"/>
          <ac:picMkLst>
            <pc:docMk/>
            <pc:sldMk cId="4094503335" sldId="361"/>
            <ac:picMk id="61" creationId="{C619CE6A-2B11-B2D6-D4C4-B799539CC05B}"/>
          </ac:picMkLst>
        </pc:picChg>
        <pc:picChg chg="add mod">
          <ac:chgData name="Sveva Francesca Zitelli" userId="6f5cf3d5-dcd2-465d-bc3f-a146971f84b3" providerId="ADAL" clId="{F2EDE962-1CC2-4A6B-86F4-ECCE21F73413}" dt="2024-09-24T15:32:40.554" v="1290" actId="1076"/>
          <ac:picMkLst>
            <pc:docMk/>
            <pc:sldMk cId="4094503335" sldId="361"/>
            <ac:picMk id="63" creationId="{10B57F5C-3AF3-7F83-F97F-9DD195B733CE}"/>
          </ac:picMkLst>
        </pc:picChg>
        <pc:picChg chg="add mod">
          <ac:chgData name="Sveva Francesca Zitelli" userId="6f5cf3d5-dcd2-465d-bc3f-a146971f84b3" providerId="ADAL" clId="{F2EDE962-1CC2-4A6B-86F4-ECCE21F73413}" dt="2024-09-24T15:32:40.554" v="1290" actId="1076"/>
          <ac:picMkLst>
            <pc:docMk/>
            <pc:sldMk cId="4094503335" sldId="361"/>
            <ac:picMk id="65" creationId="{3F6959EE-95C4-78EB-2472-7984B33B7E6C}"/>
          </ac:picMkLst>
        </pc:picChg>
        <pc:picChg chg="add mod">
          <ac:chgData name="Sveva Francesca Zitelli" userId="6f5cf3d5-dcd2-465d-bc3f-a146971f84b3" providerId="ADAL" clId="{F2EDE962-1CC2-4A6B-86F4-ECCE21F73413}" dt="2024-09-24T15:33:26.826" v="1294" actId="1037"/>
          <ac:picMkLst>
            <pc:docMk/>
            <pc:sldMk cId="4094503335" sldId="361"/>
            <ac:picMk id="67" creationId="{8615F0A3-79AE-3759-1915-F1610314D5A1}"/>
          </ac:picMkLst>
        </pc:picChg>
      </pc:sldChg>
      <pc:sldChg chg="addSp modSp mod ord">
        <pc:chgData name="Sveva Francesca Zitelli" userId="6f5cf3d5-dcd2-465d-bc3f-a146971f84b3" providerId="ADAL" clId="{F2EDE962-1CC2-4A6B-86F4-ECCE21F73413}" dt="2024-09-25T10:54:59.474" v="5673"/>
        <pc:sldMkLst>
          <pc:docMk/>
          <pc:sldMk cId="3692781734" sldId="362"/>
        </pc:sldMkLst>
        <pc:spChg chg="mod">
          <ac:chgData name="Sveva Francesca Zitelli" userId="6f5cf3d5-dcd2-465d-bc3f-a146971f84b3" providerId="ADAL" clId="{F2EDE962-1CC2-4A6B-86F4-ECCE21F73413}" dt="2024-09-24T13:37:11.744" v="1096" actId="207"/>
          <ac:spMkLst>
            <pc:docMk/>
            <pc:sldMk cId="3692781734" sldId="362"/>
            <ac:spMk id="3" creationId="{8A000B7C-6B29-DDA9-65E1-FD5286C1C987}"/>
          </ac:spMkLst>
        </pc:spChg>
        <pc:grpChg chg="mod">
          <ac:chgData name="Sveva Francesca Zitelli" userId="6f5cf3d5-dcd2-465d-bc3f-a146971f84b3" providerId="ADAL" clId="{F2EDE962-1CC2-4A6B-86F4-ECCE21F73413}" dt="2024-09-24T13:37:41.365" v="1097" actId="164"/>
          <ac:grpSpMkLst>
            <pc:docMk/>
            <pc:sldMk cId="3692781734" sldId="362"/>
            <ac:grpSpMk id="4" creationId="{C3C71AE0-2C94-71AD-C7C3-05F5930F58DA}"/>
          </ac:grpSpMkLst>
        </pc:grpChg>
        <pc:grpChg chg="mod">
          <ac:chgData name="Sveva Francesca Zitelli" userId="6f5cf3d5-dcd2-465d-bc3f-a146971f84b3" providerId="ADAL" clId="{F2EDE962-1CC2-4A6B-86F4-ECCE21F73413}" dt="2024-09-24T13:37:41.365" v="1097" actId="164"/>
          <ac:grpSpMkLst>
            <pc:docMk/>
            <pc:sldMk cId="3692781734" sldId="362"/>
            <ac:grpSpMk id="15" creationId="{1E6AAFCB-583A-3666-CC2C-58BAECF1A437}"/>
          </ac:grpSpMkLst>
        </pc:grpChg>
        <pc:grpChg chg="mod">
          <ac:chgData name="Sveva Francesca Zitelli" userId="6f5cf3d5-dcd2-465d-bc3f-a146971f84b3" providerId="ADAL" clId="{F2EDE962-1CC2-4A6B-86F4-ECCE21F73413}" dt="2024-09-24T13:37:41.365" v="1097" actId="164"/>
          <ac:grpSpMkLst>
            <pc:docMk/>
            <pc:sldMk cId="3692781734" sldId="362"/>
            <ac:grpSpMk id="25" creationId="{419B82D2-6A58-BD49-C8BA-4063DBA55E9D}"/>
          </ac:grpSpMkLst>
        </pc:grpChg>
        <pc:grpChg chg="mod">
          <ac:chgData name="Sveva Francesca Zitelli" userId="6f5cf3d5-dcd2-465d-bc3f-a146971f84b3" providerId="ADAL" clId="{F2EDE962-1CC2-4A6B-86F4-ECCE21F73413}" dt="2024-09-24T13:37:41.365" v="1097" actId="164"/>
          <ac:grpSpMkLst>
            <pc:docMk/>
            <pc:sldMk cId="3692781734" sldId="362"/>
            <ac:grpSpMk id="37" creationId="{9CF0B646-21FD-F5D8-20E7-DCADADB43BBF}"/>
          </ac:grpSpMkLst>
        </pc:grpChg>
        <pc:grpChg chg="mod">
          <ac:chgData name="Sveva Francesca Zitelli" userId="6f5cf3d5-dcd2-465d-bc3f-a146971f84b3" providerId="ADAL" clId="{F2EDE962-1CC2-4A6B-86F4-ECCE21F73413}" dt="2024-09-24T13:37:41.365" v="1097" actId="164"/>
          <ac:grpSpMkLst>
            <pc:docMk/>
            <pc:sldMk cId="3692781734" sldId="362"/>
            <ac:grpSpMk id="48" creationId="{DC3AF235-71DF-C929-6366-40849998D7FF}"/>
          </ac:grpSpMkLst>
        </pc:grpChg>
        <pc:grpChg chg="add mod">
          <ac:chgData name="Sveva Francesca Zitelli" userId="6f5cf3d5-dcd2-465d-bc3f-a146971f84b3" providerId="ADAL" clId="{F2EDE962-1CC2-4A6B-86F4-ECCE21F73413}" dt="2024-09-24T13:38:07.350" v="1100" actId="14100"/>
          <ac:grpSpMkLst>
            <pc:docMk/>
            <pc:sldMk cId="3692781734" sldId="362"/>
            <ac:grpSpMk id="58" creationId="{CA9A9807-D095-EDDC-D44E-BAE815800ADB}"/>
          </ac:grpSpMkLst>
        </pc:grpChg>
      </pc:sldChg>
      <pc:sldChg chg="ord">
        <pc:chgData name="Sveva Francesca Zitelli" userId="6f5cf3d5-dcd2-465d-bc3f-a146971f84b3" providerId="ADAL" clId="{F2EDE962-1CC2-4A6B-86F4-ECCE21F73413}" dt="2024-09-24T11:12:49.235" v="1062"/>
        <pc:sldMkLst>
          <pc:docMk/>
          <pc:sldMk cId="1429904044" sldId="363"/>
        </pc:sldMkLst>
      </pc:sldChg>
      <pc:sldChg chg="modSp mod ord">
        <pc:chgData name="Sveva Francesca Zitelli" userId="6f5cf3d5-dcd2-465d-bc3f-a146971f84b3" providerId="ADAL" clId="{F2EDE962-1CC2-4A6B-86F4-ECCE21F73413}" dt="2024-09-25T08:12:57.729" v="3850" actId="208"/>
        <pc:sldMkLst>
          <pc:docMk/>
          <pc:sldMk cId="1125283292" sldId="364"/>
        </pc:sldMkLst>
        <pc:spChg chg="mod">
          <ac:chgData name="Sveva Francesca Zitelli" userId="6f5cf3d5-dcd2-465d-bc3f-a146971f84b3" providerId="ADAL" clId="{F2EDE962-1CC2-4A6B-86F4-ECCE21F73413}" dt="2024-09-24T10:15:51.124" v="126" actId="1038"/>
          <ac:spMkLst>
            <pc:docMk/>
            <pc:sldMk cId="1125283292" sldId="364"/>
            <ac:spMk id="3" creationId="{D8FDADFE-CE87-39EA-6D74-9F19DAD66445}"/>
          </ac:spMkLst>
        </pc:spChg>
        <pc:picChg chg="mod">
          <ac:chgData name="Sveva Francesca Zitelli" userId="6f5cf3d5-dcd2-465d-bc3f-a146971f84b3" providerId="ADAL" clId="{F2EDE962-1CC2-4A6B-86F4-ECCE21F73413}" dt="2024-09-25T08:12:57.729" v="3850" actId="208"/>
          <ac:picMkLst>
            <pc:docMk/>
            <pc:sldMk cId="1125283292" sldId="364"/>
            <ac:picMk id="20" creationId="{5072A643-EB4A-406B-FF60-90739C9EB7E7}"/>
          </ac:picMkLst>
        </pc:picChg>
      </pc:sldChg>
      <pc:sldChg chg="addSp delSp modSp mod ord">
        <pc:chgData name="Sveva Francesca Zitelli" userId="6f5cf3d5-dcd2-465d-bc3f-a146971f84b3" providerId="ADAL" clId="{F2EDE962-1CC2-4A6B-86F4-ECCE21F73413}" dt="2024-09-25T10:54:09.427" v="5670"/>
        <pc:sldMkLst>
          <pc:docMk/>
          <pc:sldMk cId="2419578946" sldId="369"/>
        </pc:sldMkLst>
        <pc:spChg chg="mod">
          <ac:chgData name="Sveva Francesca Zitelli" userId="6f5cf3d5-dcd2-465d-bc3f-a146971f84b3" providerId="ADAL" clId="{F2EDE962-1CC2-4A6B-86F4-ECCE21F73413}" dt="2024-09-25T10:36:27.323" v="5382" actId="1076"/>
          <ac:spMkLst>
            <pc:docMk/>
            <pc:sldMk cId="2419578946" sldId="369"/>
            <ac:spMk id="2" creationId="{FBA5EBBB-93C5-5292-B9A9-8636D6B181AC}"/>
          </ac:spMkLst>
        </pc:spChg>
        <pc:spChg chg="add mod">
          <ac:chgData name="Sveva Francesca Zitelli" userId="6f5cf3d5-dcd2-465d-bc3f-a146971f84b3" providerId="ADAL" clId="{F2EDE962-1CC2-4A6B-86F4-ECCE21F73413}" dt="2024-09-25T10:52:24" v="5659" actId="242"/>
          <ac:spMkLst>
            <pc:docMk/>
            <pc:sldMk cId="2419578946" sldId="369"/>
            <ac:spMk id="3" creationId="{3D8D72FC-4EDD-E3B3-36D6-BB330CC25514}"/>
          </ac:spMkLst>
        </pc:spChg>
        <pc:spChg chg="mod">
          <ac:chgData name="Sveva Francesca Zitelli" userId="6f5cf3d5-dcd2-465d-bc3f-a146971f84b3" providerId="ADAL" clId="{F2EDE962-1CC2-4A6B-86F4-ECCE21F73413}" dt="2024-09-24T10:18:59.471" v="235" actId="1036"/>
          <ac:spMkLst>
            <pc:docMk/>
            <pc:sldMk cId="2419578946" sldId="369"/>
            <ac:spMk id="4" creationId="{1385CB28-1C6D-6821-4B0D-E6C2294B5BD0}"/>
          </ac:spMkLst>
        </pc:spChg>
        <pc:spChg chg="mod">
          <ac:chgData name="Sveva Francesca Zitelli" userId="6f5cf3d5-dcd2-465d-bc3f-a146971f84b3" providerId="ADAL" clId="{F2EDE962-1CC2-4A6B-86F4-ECCE21F73413}" dt="2024-09-25T09:53:47.066" v="4715" actId="1076"/>
          <ac:spMkLst>
            <pc:docMk/>
            <pc:sldMk cId="2419578946" sldId="369"/>
            <ac:spMk id="5" creationId="{A1DF95FD-CCF7-DF38-AB2F-825F06B25BA4}"/>
          </ac:spMkLst>
        </pc:spChg>
        <pc:spChg chg="add del mod">
          <ac:chgData name="Sveva Francesca Zitelli" userId="6f5cf3d5-dcd2-465d-bc3f-a146971f84b3" providerId="ADAL" clId="{F2EDE962-1CC2-4A6B-86F4-ECCE21F73413}" dt="2024-09-25T09:57:43.063" v="4727" actId="478"/>
          <ac:spMkLst>
            <pc:docMk/>
            <pc:sldMk cId="2419578946" sldId="369"/>
            <ac:spMk id="6" creationId="{332BF231-1DBF-3225-5543-EFBD82B872AC}"/>
          </ac:spMkLst>
        </pc:spChg>
        <pc:spChg chg="add del mod">
          <ac:chgData name="Sveva Francesca Zitelli" userId="6f5cf3d5-dcd2-465d-bc3f-a146971f84b3" providerId="ADAL" clId="{F2EDE962-1CC2-4A6B-86F4-ECCE21F73413}" dt="2024-09-25T09:57:43.063" v="4727" actId="478"/>
          <ac:spMkLst>
            <pc:docMk/>
            <pc:sldMk cId="2419578946" sldId="369"/>
            <ac:spMk id="7" creationId="{5270A8DB-FF58-B3AD-FC3E-0C7703BA805B}"/>
          </ac:spMkLst>
        </pc:spChg>
        <pc:spChg chg="add mod">
          <ac:chgData name="Sveva Francesca Zitelli" userId="6f5cf3d5-dcd2-465d-bc3f-a146971f84b3" providerId="ADAL" clId="{F2EDE962-1CC2-4A6B-86F4-ECCE21F73413}" dt="2024-09-25T10:52:24" v="5659" actId="242"/>
          <ac:spMkLst>
            <pc:docMk/>
            <pc:sldMk cId="2419578946" sldId="369"/>
            <ac:spMk id="8" creationId="{12484EB6-10DD-AD86-D719-A1DB3EB1ABA7}"/>
          </ac:spMkLst>
        </pc:spChg>
        <pc:spChg chg="add del mod">
          <ac:chgData name="Sveva Francesca Zitelli" userId="6f5cf3d5-dcd2-465d-bc3f-a146971f84b3" providerId="ADAL" clId="{F2EDE962-1CC2-4A6B-86F4-ECCE21F73413}" dt="2024-09-25T09:57:43.063" v="4727" actId="478"/>
          <ac:spMkLst>
            <pc:docMk/>
            <pc:sldMk cId="2419578946" sldId="369"/>
            <ac:spMk id="9" creationId="{A6F98019-2EA9-4A4F-2583-6B4AA43B8CA4}"/>
          </ac:spMkLst>
        </pc:spChg>
        <pc:spChg chg="add del mod">
          <ac:chgData name="Sveva Francesca Zitelli" userId="6f5cf3d5-dcd2-465d-bc3f-a146971f84b3" providerId="ADAL" clId="{F2EDE962-1CC2-4A6B-86F4-ECCE21F73413}" dt="2024-09-25T09:57:43.063" v="4727" actId="478"/>
          <ac:spMkLst>
            <pc:docMk/>
            <pc:sldMk cId="2419578946" sldId="369"/>
            <ac:spMk id="10" creationId="{CB1371CC-B342-2102-E675-B3F9E5B3865F}"/>
          </ac:spMkLst>
        </pc:spChg>
        <pc:spChg chg="add del mod">
          <ac:chgData name="Sveva Francesca Zitelli" userId="6f5cf3d5-dcd2-465d-bc3f-a146971f84b3" providerId="ADAL" clId="{F2EDE962-1CC2-4A6B-86F4-ECCE21F73413}" dt="2024-09-25T10:36:32.418" v="5383" actId="478"/>
          <ac:spMkLst>
            <pc:docMk/>
            <pc:sldMk cId="2419578946" sldId="369"/>
            <ac:spMk id="12" creationId="{29201C27-1236-5AAC-C286-AE3B9D3EA3C3}"/>
          </ac:spMkLst>
        </pc:spChg>
        <pc:spChg chg="add del mod">
          <ac:chgData name="Sveva Francesca Zitelli" userId="6f5cf3d5-dcd2-465d-bc3f-a146971f84b3" providerId="ADAL" clId="{F2EDE962-1CC2-4A6B-86F4-ECCE21F73413}" dt="2024-09-25T10:36:32.418" v="5383" actId="478"/>
          <ac:spMkLst>
            <pc:docMk/>
            <pc:sldMk cId="2419578946" sldId="369"/>
            <ac:spMk id="13" creationId="{0EE25C9E-A637-E92F-67DC-850E205D610D}"/>
          </ac:spMkLst>
        </pc:spChg>
        <pc:spChg chg="add mod">
          <ac:chgData name="Sveva Francesca Zitelli" userId="6f5cf3d5-dcd2-465d-bc3f-a146971f84b3" providerId="ADAL" clId="{F2EDE962-1CC2-4A6B-86F4-ECCE21F73413}" dt="2024-09-25T10:52:24" v="5659" actId="242"/>
          <ac:spMkLst>
            <pc:docMk/>
            <pc:sldMk cId="2419578946" sldId="369"/>
            <ac:spMk id="14" creationId="{1F01D63F-4F85-CA71-880F-34B8FDE5F3EE}"/>
          </ac:spMkLst>
        </pc:spChg>
        <pc:spChg chg="add del mod">
          <ac:chgData name="Sveva Francesca Zitelli" userId="6f5cf3d5-dcd2-465d-bc3f-a146971f84b3" providerId="ADAL" clId="{F2EDE962-1CC2-4A6B-86F4-ECCE21F73413}" dt="2024-09-25T10:24:36.611" v="5153" actId="478"/>
          <ac:spMkLst>
            <pc:docMk/>
            <pc:sldMk cId="2419578946" sldId="369"/>
            <ac:spMk id="15" creationId="{83E32E63-9E77-28D1-5461-A2B9B59428E6}"/>
          </ac:spMkLst>
        </pc:spChg>
        <pc:graphicFrameChg chg="add mod modGraphic">
          <ac:chgData name="Sveva Francesca Zitelli" userId="6f5cf3d5-dcd2-465d-bc3f-a146971f84b3" providerId="ADAL" clId="{F2EDE962-1CC2-4A6B-86F4-ECCE21F73413}" dt="2024-09-25T10:52:43.719" v="5662" actId="20577"/>
          <ac:graphicFrameMkLst>
            <pc:docMk/>
            <pc:sldMk cId="2419578946" sldId="369"/>
            <ac:graphicFrameMk id="11" creationId="{80F94970-1001-4F06-7906-BDD3A834B0C6}"/>
          </ac:graphicFrameMkLst>
        </pc:graphicFrameChg>
        <pc:graphicFrameChg chg="add del mod">
          <ac:chgData name="Sveva Francesca Zitelli" userId="6f5cf3d5-dcd2-465d-bc3f-a146971f84b3" providerId="ADAL" clId="{F2EDE962-1CC2-4A6B-86F4-ECCE21F73413}" dt="2024-09-25T10:31:48.583" v="5267" actId="478"/>
          <ac:graphicFrameMkLst>
            <pc:docMk/>
            <pc:sldMk cId="2419578946" sldId="369"/>
            <ac:graphicFrameMk id="16" creationId="{8531D208-02DD-1F25-1514-72347D38299D}"/>
          </ac:graphicFrameMkLst>
        </pc:graphicFrameChg>
        <pc:graphicFrameChg chg="add mod modGraphic">
          <ac:chgData name="Sveva Francesca Zitelli" userId="6f5cf3d5-dcd2-465d-bc3f-a146971f84b3" providerId="ADAL" clId="{F2EDE962-1CC2-4A6B-86F4-ECCE21F73413}" dt="2024-09-25T10:34:15.403" v="5319" actId="1036"/>
          <ac:graphicFrameMkLst>
            <pc:docMk/>
            <pc:sldMk cId="2419578946" sldId="369"/>
            <ac:graphicFrameMk id="17" creationId="{D3AB850C-E2E1-0FDD-B4A4-056C9FF43288}"/>
          </ac:graphicFrameMkLst>
        </pc:graphicFrameChg>
      </pc:sldChg>
      <pc:sldChg chg="delSp modSp mod">
        <pc:chgData name="Sveva Francesca Zitelli" userId="6f5cf3d5-dcd2-465d-bc3f-a146971f84b3" providerId="ADAL" clId="{F2EDE962-1CC2-4A6B-86F4-ECCE21F73413}" dt="2024-09-24T19:29:32.356" v="3142" actId="12788"/>
        <pc:sldMkLst>
          <pc:docMk/>
          <pc:sldMk cId="1900752231" sldId="372"/>
        </pc:sldMkLst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2" creationId="{BEDAD8D8-ED4A-6F5B-4A10-8D4AE2320A86}"/>
          </ac:spMkLst>
        </pc:spChg>
        <pc:spChg chg="mod">
          <ac:chgData name="Sveva Francesca Zitelli" userId="6f5cf3d5-dcd2-465d-bc3f-a146971f84b3" providerId="ADAL" clId="{F2EDE962-1CC2-4A6B-86F4-ECCE21F73413}" dt="2024-09-24T10:25:14.987" v="476" actId="1037"/>
          <ac:spMkLst>
            <pc:docMk/>
            <pc:sldMk cId="1900752231" sldId="372"/>
            <ac:spMk id="3" creationId="{E11B715B-6222-0E47-724C-34B5E21B044F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14" creationId="{33D7395F-EE2B-4915-AB1A-3A656BFD92D5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15" creationId="{43DD74DA-DD23-4A09-84A9-F5357F6CABD5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16" creationId="{84FF8F56-D9A2-478C-8C81-E20F38D3E98A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18" creationId="{7B3242C2-387E-4E63-ADA6-A15BB405B58C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19" creationId="{D1D9D5E1-4A14-4A70-8BC4-F940C1F1491F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20" creationId="{9588F268-4365-4EE9-86C9-F86CEF585E84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22" creationId="{ABB7DB3B-6533-42AE-88B6-E2F2B913DD25}"/>
          </ac:spMkLst>
        </pc:spChg>
        <pc:spChg chg="mod topLvl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33" creationId="{6FA6E0FE-C7BC-47B2-AE61-6CE18F415394}"/>
          </ac:spMkLst>
        </pc:spChg>
        <pc:spChg chg="mod topLvl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34" creationId="{AFC90058-B8B6-4458-844C-66BECADEDD58}"/>
          </ac:spMkLst>
        </pc:spChg>
        <pc:spChg chg="mod">
          <ac:chgData name="Sveva Francesca Zitelli" userId="6f5cf3d5-dcd2-465d-bc3f-a146971f84b3" providerId="ADAL" clId="{F2EDE962-1CC2-4A6B-86F4-ECCE21F73413}" dt="2024-09-24T19:29:32.356" v="3142" actId="12788"/>
          <ac:spMkLst>
            <pc:docMk/>
            <pc:sldMk cId="1900752231" sldId="372"/>
            <ac:spMk id="44" creationId="{CFC30D9D-A2B0-4135-A425-BC814B13020B}"/>
          </ac:spMkLst>
        </pc:s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6" creationId="{0C360B19-1E53-4355-9F5C-E86102FE8E09}"/>
          </ac:grpSpMkLst>
        </pc:grpChg>
        <pc:grpChg chg="del mod">
          <ac:chgData name="Sveva Francesca Zitelli" userId="6f5cf3d5-dcd2-465d-bc3f-a146971f84b3" providerId="ADAL" clId="{F2EDE962-1CC2-4A6B-86F4-ECCE21F73413}" dt="2024-09-24T10:32:17.994" v="497" actId="165"/>
          <ac:grpSpMkLst>
            <pc:docMk/>
            <pc:sldMk cId="1900752231" sldId="372"/>
            <ac:grpSpMk id="23" creationId="{220A05D2-0EE2-3662-3A4E-1C1EC7307F8B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47" creationId="{8F7DC6F2-6DAB-4746-9626-37ABA353093F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2" creationId="{612C2E05-6DCC-43A3-817C-AF4B843BAA2A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3" creationId="{78F49FC5-74FC-4A37-9B38-77F44615E4A6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4" creationId="{99643846-0EDE-4B19-9D3A-54DFD3A353D2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5" creationId="{A8DAB9D3-E45A-4858-A5C5-2D46588800E4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6" creationId="{B6B0E5C8-5B64-47AD-953C-12FC5A1316A0}"/>
          </ac:grpSpMkLst>
        </pc:grpChg>
        <pc:grpChg chg="mod">
          <ac:chgData name="Sveva Francesca Zitelli" userId="6f5cf3d5-dcd2-465d-bc3f-a146971f84b3" providerId="ADAL" clId="{F2EDE962-1CC2-4A6B-86F4-ECCE21F73413}" dt="2024-09-24T19:29:32.356" v="3142" actId="12788"/>
          <ac:grpSpMkLst>
            <pc:docMk/>
            <pc:sldMk cId="1900752231" sldId="372"/>
            <ac:grpSpMk id="57" creationId="{42250914-F065-44D8-A993-47538E8FA276}"/>
          </ac:grpSpMkLst>
        </pc:grpChg>
        <pc:picChg chg="mod">
          <ac:chgData name="Sveva Francesca Zitelli" userId="6f5cf3d5-dcd2-465d-bc3f-a146971f84b3" providerId="ADAL" clId="{F2EDE962-1CC2-4A6B-86F4-ECCE21F73413}" dt="2024-09-24T19:29:32.356" v="3142" actId="12788"/>
          <ac:picMkLst>
            <pc:docMk/>
            <pc:sldMk cId="1900752231" sldId="372"/>
            <ac:picMk id="12" creationId="{D640F663-1067-A481-EF58-667ADA2127D2}"/>
          </ac:picMkLst>
        </pc:picChg>
      </pc:sldChg>
      <pc:sldChg chg="addSp delSp modSp add mod">
        <pc:chgData name="Sveva Francesca Zitelli" userId="6f5cf3d5-dcd2-465d-bc3f-a146971f84b3" providerId="ADAL" clId="{F2EDE962-1CC2-4A6B-86F4-ECCE21F73413}" dt="2024-09-24T10:39:30.413" v="576" actId="1035"/>
        <pc:sldMkLst>
          <pc:docMk/>
          <pc:sldMk cId="1336979575" sldId="373"/>
        </pc:sldMkLst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2" creationId="{BEDAD8D8-ED4A-6F5B-4A10-8D4AE2320A86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14" creationId="{33D7395F-EE2B-4915-AB1A-3A656BFD92D5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15" creationId="{43DD74DA-DD23-4A09-84A9-F5357F6CABD5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16" creationId="{84FF8F56-D9A2-478C-8C81-E20F38D3E98A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18" creationId="{7B3242C2-387E-4E63-ADA6-A15BB405B58C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19" creationId="{D1D9D5E1-4A14-4A70-8BC4-F940C1F1491F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20" creationId="{9588F268-4365-4EE9-86C9-F86CEF585E84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22" creationId="{ABB7DB3B-6533-42AE-88B6-E2F2B913DD25}"/>
          </ac:spMkLst>
        </pc:spChg>
        <pc:spChg chg="mod topLvl">
          <ac:chgData name="Sveva Francesca Zitelli" userId="6f5cf3d5-dcd2-465d-bc3f-a146971f84b3" providerId="ADAL" clId="{F2EDE962-1CC2-4A6B-86F4-ECCE21F73413}" dt="2024-09-24T10:34:31.106" v="509" actId="339"/>
          <ac:spMkLst>
            <pc:docMk/>
            <pc:sldMk cId="1336979575" sldId="373"/>
            <ac:spMk id="24" creationId="{31B47DBC-28B1-4753-B89A-02B21339532C}"/>
          </ac:spMkLst>
        </pc:spChg>
        <pc:spChg chg="mod topLvl">
          <ac:chgData name="Sveva Francesca Zitelli" userId="6f5cf3d5-dcd2-465d-bc3f-a146971f84b3" providerId="ADAL" clId="{F2EDE962-1CC2-4A6B-86F4-ECCE21F73413}" dt="2024-09-24T10:33:09.725" v="506" actId="207"/>
          <ac:spMkLst>
            <pc:docMk/>
            <pc:sldMk cId="1336979575" sldId="373"/>
            <ac:spMk id="25" creationId="{19F3609F-9789-4E22-BE3B-95284726D196}"/>
          </ac:spMkLst>
        </pc:spChg>
        <pc:spChg chg="mod topLvl">
          <ac:chgData name="Sveva Francesca Zitelli" userId="6f5cf3d5-dcd2-465d-bc3f-a146971f84b3" providerId="ADAL" clId="{F2EDE962-1CC2-4A6B-86F4-ECCE21F73413}" dt="2024-09-24T10:35:52.804" v="515" actId="208"/>
          <ac:spMkLst>
            <pc:docMk/>
            <pc:sldMk cId="1336979575" sldId="373"/>
            <ac:spMk id="27" creationId="{67F0F080-28D9-4CD1-AEE1-78F3AB741EA6}"/>
          </ac:spMkLst>
        </pc:spChg>
        <pc:spChg chg="mod topLvl">
          <ac:chgData name="Sveva Francesca Zitelli" userId="6f5cf3d5-dcd2-465d-bc3f-a146971f84b3" providerId="ADAL" clId="{F2EDE962-1CC2-4A6B-86F4-ECCE21F73413}" dt="2024-09-24T10:35:48.358" v="514" actId="165"/>
          <ac:spMkLst>
            <pc:docMk/>
            <pc:sldMk cId="1336979575" sldId="373"/>
            <ac:spMk id="28" creationId="{BD72B763-623E-406D-8010-68FCE8D62AC4}"/>
          </ac:spMkLst>
        </pc:spChg>
        <pc:spChg chg="mod topLvl">
          <ac:chgData name="Sveva Francesca Zitelli" userId="6f5cf3d5-dcd2-465d-bc3f-a146971f84b3" providerId="ADAL" clId="{F2EDE962-1CC2-4A6B-86F4-ECCE21F73413}" dt="2024-09-24T10:36:11.808" v="519" actId="208"/>
          <ac:spMkLst>
            <pc:docMk/>
            <pc:sldMk cId="1336979575" sldId="373"/>
            <ac:spMk id="30" creationId="{D9BBD80B-AB36-47E5-BC39-4722C659170D}"/>
          </ac:spMkLst>
        </pc:spChg>
        <pc:spChg chg="mod topLvl">
          <ac:chgData name="Sveva Francesca Zitelli" userId="6f5cf3d5-dcd2-465d-bc3f-a146971f84b3" providerId="ADAL" clId="{F2EDE962-1CC2-4A6B-86F4-ECCE21F73413}" dt="2024-09-24T10:36:04.071" v="518" actId="165"/>
          <ac:spMkLst>
            <pc:docMk/>
            <pc:sldMk cId="1336979575" sldId="373"/>
            <ac:spMk id="31" creationId="{DE70F633-1F44-4B8D-8BED-EBC617E26715}"/>
          </ac:spMkLst>
        </pc:spChg>
        <pc:spChg chg="mod topLvl">
          <ac:chgData name="Sveva Francesca Zitelli" userId="6f5cf3d5-dcd2-465d-bc3f-a146971f84b3" providerId="ADAL" clId="{F2EDE962-1CC2-4A6B-86F4-ECCE21F73413}" dt="2024-09-24T10:35:32.232" v="511" actId="208"/>
          <ac:spMkLst>
            <pc:docMk/>
            <pc:sldMk cId="1336979575" sldId="373"/>
            <ac:spMk id="33" creationId="{6FA6E0FE-C7BC-47B2-AE61-6CE18F415394}"/>
          </ac:spMkLst>
        </pc:spChg>
        <pc:spChg chg="mod topLvl">
          <ac:chgData name="Sveva Francesca Zitelli" userId="6f5cf3d5-dcd2-465d-bc3f-a146971f84b3" providerId="ADAL" clId="{F2EDE962-1CC2-4A6B-86F4-ECCE21F73413}" dt="2024-09-24T10:35:06.831" v="510" actId="165"/>
          <ac:spMkLst>
            <pc:docMk/>
            <pc:sldMk cId="1336979575" sldId="373"/>
            <ac:spMk id="34" creationId="{AFC90058-B8B6-4458-844C-66BECADEDD58}"/>
          </ac:spMkLst>
        </pc:spChg>
        <pc:spChg chg="mod topLvl">
          <ac:chgData name="Sveva Francesca Zitelli" userId="6f5cf3d5-dcd2-465d-bc3f-a146971f84b3" providerId="ADAL" clId="{F2EDE962-1CC2-4A6B-86F4-ECCE21F73413}" dt="2024-09-24T10:37:16.826" v="521" actId="208"/>
          <ac:spMkLst>
            <pc:docMk/>
            <pc:sldMk cId="1336979575" sldId="373"/>
            <ac:spMk id="36" creationId="{7591EC55-B6EF-4B7D-B0C5-C79DABB5F5A9}"/>
          </ac:spMkLst>
        </pc:spChg>
        <pc:spChg chg="mod topLvl">
          <ac:chgData name="Sveva Francesca Zitelli" userId="6f5cf3d5-dcd2-465d-bc3f-a146971f84b3" providerId="ADAL" clId="{F2EDE962-1CC2-4A6B-86F4-ECCE21F73413}" dt="2024-09-24T10:37:11.994" v="520" actId="165"/>
          <ac:spMkLst>
            <pc:docMk/>
            <pc:sldMk cId="1336979575" sldId="373"/>
            <ac:spMk id="37" creationId="{F01D3D74-CB5C-452F-8CDC-CFE5E217FF64}"/>
          </ac:spMkLst>
        </pc:spChg>
        <pc:spChg chg="mod topLvl">
          <ac:chgData name="Sveva Francesca Zitelli" userId="6f5cf3d5-dcd2-465d-bc3f-a146971f84b3" providerId="ADAL" clId="{F2EDE962-1CC2-4A6B-86F4-ECCE21F73413}" dt="2024-09-24T10:37:34.172" v="525" actId="208"/>
          <ac:spMkLst>
            <pc:docMk/>
            <pc:sldMk cId="1336979575" sldId="373"/>
            <ac:spMk id="39" creationId="{744FBE18-98A8-4C93-B4D8-C31566F8DE23}"/>
          </ac:spMkLst>
        </pc:spChg>
        <pc:spChg chg="mod topLvl">
          <ac:chgData name="Sveva Francesca Zitelli" userId="6f5cf3d5-dcd2-465d-bc3f-a146971f84b3" providerId="ADAL" clId="{F2EDE962-1CC2-4A6B-86F4-ECCE21F73413}" dt="2024-09-24T10:37:27.079" v="524" actId="208"/>
          <ac:spMkLst>
            <pc:docMk/>
            <pc:sldMk cId="1336979575" sldId="373"/>
            <ac:spMk id="40" creationId="{266D6399-9136-4C2B-BE0A-DE69F5DEFE6A}"/>
          </ac:spMkLst>
        </pc:spChg>
        <pc:spChg chg="mod topLvl">
          <ac:chgData name="Sveva Francesca Zitelli" userId="6f5cf3d5-dcd2-465d-bc3f-a146971f84b3" providerId="ADAL" clId="{F2EDE962-1CC2-4A6B-86F4-ECCE21F73413}" dt="2024-09-24T10:37:52.319" v="527" actId="208"/>
          <ac:spMkLst>
            <pc:docMk/>
            <pc:sldMk cId="1336979575" sldId="373"/>
            <ac:spMk id="42" creationId="{AB43483A-D3F6-4B07-A722-3045AF0C8B78}"/>
          </ac:spMkLst>
        </pc:spChg>
        <pc:spChg chg="mod topLvl">
          <ac:chgData name="Sveva Francesca Zitelli" userId="6f5cf3d5-dcd2-465d-bc3f-a146971f84b3" providerId="ADAL" clId="{F2EDE962-1CC2-4A6B-86F4-ECCE21F73413}" dt="2024-09-24T10:37:41.731" v="526" actId="165"/>
          <ac:spMkLst>
            <pc:docMk/>
            <pc:sldMk cId="1336979575" sldId="373"/>
            <ac:spMk id="43" creationId="{344A5859-EE5B-420C-A113-29D58507C626}"/>
          </ac:spMkLst>
        </pc:spChg>
        <pc:spChg chg="mod topLvl">
          <ac:chgData name="Sveva Francesca Zitelli" userId="6f5cf3d5-dcd2-465d-bc3f-a146971f84b3" providerId="ADAL" clId="{F2EDE962-1CC2-4A6B-86F4-ECCE21F73413}" dt="2024-09-24T10:32:49.513" v="501" actId="165"/>
          <ac:spMkLst>
            <pc:docMk/>
            <pc:sldMk cId="1336979575" sldId="373"/>
            <ac:spMk id="44" creationId="{CFC30D9D-A2B0-4135-A425-BC814B13020B}"/>
          </ac:spMkLst>
        </pc:spChg>
        <pc:spChg chg="mod topLvl">
          <ac:chgData name="Sveva Francesca Zitelli" userId="6f5cf3d5-dcd2-465d-bc3f-a146971f84b3" providerId="ADAL" clId="{F2EDE962-1CC2-4A6B-86F4-ECCE21F73413}" dt="2024-09-24T10:38:08.227" v="529" actId="208"/>
          <ac:spMkLst>
            <pc:docMk/>
            <pc:sldMk cId="1336979575" sldId="373"/>
            <ac:spMk id="45" creationId="{A68F0771-888D-4BDB-A4D0-E258023DE4DD}"/>
          </ac:spMkLst>
        </pc:spChg>
        <pc:spChg chg="mod topLvl">
          <ac:chgData name="Sveva Francesca Zitelli" userId="6f5cf3d5-dcd2-465d-bc3f-a146971f84b3" providerId="ADAL" clId="{F2EDE962-1CC2-4A6B-86F4-ECCE21F73413}" dt="2024-09-24T10:37:58.989" v="528" actId="165"/>
          <ac:spMkLst>
            <pc:docMk/>
            <pc:sldMk cId="1336979575" sldId="373"/>
            <ac:spMk id="46" creationId="{E74D7AB9-548C-4184-9D2D-1D3E4F42D300}"/>
          </ac:spMkLst>
        </pc:spChg>
        <pc:spChg chg="mod topLvl">
          <ac:chgData name="Sveva Francesca Zitelli" userId="6f5cf3d5-dcd2-465d-bc3f-a146971f84b3" providerId="ADAL" clId="{F2EDE962-1CC2-4A6B-86F4-ECCE21F73413}" dt="2024-09-24T10:38:53.026" v="539" actId="208"/>
          <ac:spMkLst>
            <pc:docMk/>
            <pc:sldMk cId="1336979575" sldId="373"/>
            <ac:spMk id="49" creationId="{8DE7778F-B017-4FE2-A5CA-E222A161866A}"/>
          </ac:spMkLst>
        </pc:spChg>
        <pc:spChg chg="mod topLvl">
          <ac:chgData name="Sveva Francesca Zitelli" userId="6f5cf3d5-dcd2-465d-bc3f-a146971f84b3" providerId="ADAL" clId="{F2EDE962-1CC2-4A6B-86F4-ECCE21F73413}" dt="2024-09-24T10:38:21.815" v="532" actId="208"/>
          <ac:spMkLst>
            <pc:docMk/>
            <pc:sldMk cId="1336979575" sldId="373"/>
            <ac:spMk id="60" creationId="{62F6F14F-E8B9-41E4-BD38-46850054D31A}"/>
          </ac:spMkLst>
        </pc:spChg>
        <pc:grpChg chg="add del mod">
          <ac:chgData name="Sveva Francesca Zitelli" userId="6f5cf3d5-dcd2-465d-bc3f-a146971f84b3" providerId="ADAL" clId="{F2EDE962-1CC2-4A6B-86F4-ECCE21F73413}" dt="2024-09-24T10:32:49.513" v="501" actId="165"/>
          <ac:grpSpMkLst>
            <pc:docMk/>
            <pc:sldMk cId="1336979575" sldId="373"/>
            <ac:grpSpMk id="4" creationId="{04873E69-557B-C08A-EEC5-93F611DDB74A}"/>
          </ac:grpSpMkLst>
        </pc:grpChg>
        <pc:grpChg chg="del mod topLvl">
          <ac:chgData name="Sveva Francesca Zitelli" userId="6f5cf3d5-dcd2-465d-bc3f-a146971f84b3" providerId="ADAL" clId="{F2EDE962-1CC2-4A6B-86F4-ECCE21F73413}" dt="2024-09-24T10:33:03.486" v="504" actId="165"/>
          <ac:grpSpMkLst>
            <pc:docMk/>
            <pc:sldMk cId="1336979575" sldId="373"/>
            <ac:grpSpMk id="6" creationId="{0C360B19-1E53-4355-9F5C-E86102FE8E09}"/>
          </ac:grpSpMkLst>
        </pc:grpChg>
        <pc:grpChg chg="del mod topLvl">
          <ac:chgData name="Sveva Francesca Zitelli" userId="6f5cf3d5-dcd2-465d-bc3f-a146971f84b3" providerId="ADAL" clId="{F2EDE962-1CC2-4A6B-86F4-ECCE21F73413}" dt="2024-09-24T10:35:06.831" v="510" actId="165"/>
          <ac:grpSpMkLst>
            <pc:docMk/>
            <pc:sldMk cId="1336979575" sldId="373"/>
            <ac:grpSpMk id="23" creationId="{220A05D2-0EE2-3662-3A4E-1C1EC7307F8B}"/>
          </ac:grpSpMkLst>
        </pc:grpChg>
        <pc:grpChg chg="del mod topLvl">
          <ac:chgData name="Sveva Francesca Zitelli" userId="6f5cf3d5-dcd2-465d-bc3f-a146971f84b3" providerId="ADAL" clId="{F2EDE962-1CC2-4A6B-86F4-ECCE21F73413}" dt="2024-09-24T10:38:14.523" v="530" actId="165"/>
          <ac:grpSpMkLst>
            <pc:docMk/>
            <pc:sldMk cId="1336979575" sldId="373"/>
            <ac:grpSpMk id="47" creationId="{8F7DC6F2-6DAB-4746-9626-37ABA353093F}"/>
          </ac:grpSpMkLst>
        </pc:grpChg>
        <pc:grpChg chg="del mod topLvl">
          <ac:chgData name="Sveva Francesca Zitelli" userId="6f5cf3d5-dcd2-465d-bc3f-a146971f84b3" providerId="ADAL" clId="{F2EDE962-1CC2-4A6B-86F4-ECCE21F73413}" dt="2024-09-24T10:35:48.358" v="514" actId="165"/>
          <ac:grpSpMkLst>
            <pc:docMk/>
            <pc:sldMk cId="1336979575" sldId="373"/>
            <ac:grpSpMk id="52" creationId="{612C2E05-6DCC-43A3-817C-AF4B843BAA2A}"/>
          </ac:grpSpMkLst>
        </pc:grpChg>
        <pc:grpChg chg="del mod topLvl">
          <ac:chgData name="Sveva Francesca Zitelli" userId="6f5cf3d5-dcd2-465d-bc3f-a146971f84b3" providerId="ADAL" clId="{F2EDE962-1CC2-4A6B-86F4-ECCE21F73413}" dt="2024-09-24T10:36:04.071" v="518" actId="165"/>
          <ac:grpSpMkLst>
            <pc:docMk/>
            <pc:sldMk cId="1336979575" sldId="373"/>
            <ac:grpSpMk id="53" creationId="{78F49FC5-74FC-4A37-9B38-77F44615E4A6}"/>
          </ac:grpSpMkLst>
        </pc:grpChg>
        <pc:grpChg chg="del mod topLvl">
          <ac:chgData name="Sveva Francesca Zitelli" userId="6f5cf3d5-dcd2-465d-bc3f-a146971f84b3" providerId="ADAL" clId="{F2EDE962-1CC2-4A6B-86F4-ECCE21F73413}" dt="2024-09-24T10:37:11.994" v="520" actId="165"/>
          <ac:grpSpMkLst>
            <pc:docMk/>
            <pc:sldMk cId="1336979575" sldId="373"/>
            <ac:grpSpMk id="54" creationId="{99643846-0EDE-4B19-9D3A-54DFD3A353D2}"/>
          </ac:grpSpMkLst>
        </pc:grpChg>
        <pc:grpChg chg="del mod topLvl">
          <ac:chgData name="Sveva Francesca Zitelli" userId="6f5cf3d5-dcd2-465d-bc3f-a146971f84b3" providerId="ADAL" clId="{F2EDE962-1CC2-4A6B-86F4-ECCE21F73413}" dt="2024-09-24T10:37:22.924" v="522" actId="165"/>
          <ac:grpSpMkLst>
            <pc:docMk/>
            <pc:sldMk cId="1336979575" sldId="373"/>
            <ac:grpSpMk id="55" creationId="{A8DAB9D3-E45A-4858-A5C5-2D46588800E4}"/>
          </ac:grpSpMkLst>
        </pc:grpChg>
        <pc:grpChg chg="del mod topLvl">
          <ac:chgData name="Sveva Francesca Zitelli" userId="6f5cf3d5-dcd2-465d-bc3f-a146971f84b3" providerId="ADAL" clId="{F2EDE962-1CC2-4A6B-86F4-ECCE21F73413}" dt="2024-09-24T10:37:41.731" v="526" actId="165"/>
          <ac:grpSpMkLst>
            <pc:docMk/>
            <pc:sldMk cId="1336979575" sldId="373"/>
            <ac:grpSpMk id="56" creationId="{B6B0E5C8-5B64-47AD-953C-12FC5A1316A0}"/>
          </ac:grpSpMkLst>
        </pc:grpChg>
        <pc:grpChg chg="del mod topLvl">
          <ac:chgData name="Sveva Francesca Zitelli" userId="6f5cf3d5-dcd2-465d-bc3f-a146971f84b3" providerId="ADAL" clId="{F2EDE962-1CC2-4A6B-86F4-ECCE21F73413}" dt="2024-09-24T10:37:58.989" v="528" actId="165"/>
          <ac:grpSpMkLst>
            <pc:docMk/>
            <pc:sldMk cId="1336979575" sldId="373"/>
            <ac:grpSpMk id="57" creationId="{42250914-F065-44D8-A993-47538E8FA276}"/>
          </ac:grpSpMkLst>
        </pc:grpChg>
        <pc:picChg chg="mod">
          <ac:chgData name="Sveva Francesca Zitelli" userId="6f5cf3d5-dcd2-465d-bc3f-a146971f84b3" providerId="ADAL" clId="{F2EDE962-1CC2-4A6B-86F4-ECCE21F73413}" dt="2024-09-24T10:39:30.413" v="576" actId="1035"/>
          <ac:picMkLst>
            <pc:docMk/>
            <pc:sldMk cId="1336979575" sldId="373"/>
            <ac:picMk id="12" creationId="{D640F663-1067-A481-EF58-667ADA2127D2}"/>
          </ac:picMkLst>
        </pc:picChg>
      </pc:sldChg>
      <pc:sldChg chg="modSp add del mod">
        <pc:chgData name="Sveva Francesca Zitelli" userId="6f5cf3d5-dcd2-465d-bc3f-a146971f84b3" providerId="ADAL" clId="{F2EDE962-1CC2-4A6B-86F4-ECCE21F73413}" dt="2024-09-24T10:51:28.584" v="662" actId="1035"/>
        <pc:sldMkLst>
          <pc:docMk/>
          <pc:sldMk cId="2212578782" sldId="374"/>
        </pc:sldMkLst>
        <pc:spChg chg="mod">
          <ac:chgData name="Sveva Francesca Zitelli" userId="6f5cf3d5-dcd2-465d-bc3f-a146971f84b3" providerId="ADAL" clId="{F2EDE962-1CC2-4A6B-86F4-ECCE21F73413}" dt="2024-09-24T10:45:37.552" v="585" actId="208"/>
          <ac:spMkLst>
            <pc:docMk/>
            <pc:sldMk cId="2212578782" sldId="374"/>
            <ac:spMk id="2" creationId="{BEDAD8D8-ED4A-6F5B-4A10-8D4AE2320A86}"/>
          </ac:spMkLst>
        </pc:spChg>
        <pc:spChg chg="mod">
          <ac:chgData name="Sveva Francesca Zitelli" userId="6f5cf3d5-dcd2-465d-bc3f-a146971f84b3" providerId="ADAL" clId="{F2EDE962-1CC2-4A6B-86F4-ECCE21F73413}" dt="2024-09-24T10:46:13.722" v="594" actId="207"/>
          <ac:spMkLst>
            <pc:docMk/>
            <pc:sldMk cId="2212578782" sldId="374"/>
            <ac:spMk id="14" creationId="{33D7395F-EE2B-4915-AB1A-3A656BFD92D5}"/>
          </ac:spMkLst>
        </pc:spChg>
        <pc:spChg chg="mod">
          <ac:chgData name="Sveva Francesca Zitelli" userId="6f5cf3d5-dcd2-465d-bc3f-a146971f84b3" providerId="ADAL" clId="{F2EDE962-1CC2-4A6B-86F4-ECCE21F73413}" dt="2024-09-24T10:46:03.417" v="592" actId="207"/>
          <ac:spMkLst>
            <pc:docMk/>
            <pc:sldMk cId="2212578782" sldId="374"/>
            <ac:spMk id="18" creationId="{7B3242C2-387E-4E63-ADA6-A15BB405B58C}"/>
          </ac:spMkLst>
        </pc:spChg>
        <pc:spChg chg="mod">
          <ac:chgData name="Sveva Francesca Zitelli" userId="6f5cf3d5-dcd2-465d-bc3f-a146971f84b3" providerId="ADAL" clId="{F2EDE962-1CC2-4A6B-86F4-ECCE21F73413}" dt="2024-09-24T10:46:36.010" v="597" actId="208"/>
          <ac:spMkLst>
            <pc:docMk/>
            <pc:sldMk cId="2212578782" sldId="374"/>
            <ac:spMk id="24" creationId="{31B47DBC-28B1-4753-B89A-02B21339532C}"/>
          </ac:spMkLst>
        </pc:spChg>
        <pc:spChg chg="mod">
          <ac:chgData name="Sveva Francesca Zitelli" userId="6f5cf3d5-dcd2-465d-bc3f-a146971f84b3" providerId="ADAL" clId="{F2EDE962-1CC2-4A6B-86F4-ECCE21F73413}" dt="2024-09-24T10:46:57.298" v="599" actId="207"/>
          <ac:spMkLst>
            <pc:docMk/>
            <pc:sldMk cId="2212578782" sldId="374"/>
            <ac:spMk id="27" creationId="{67F0F080-28D9-4CD1-AEE1-78F3AB741EA6}"/>
          </ac:spMkLst>
        </pc:spChg>
        <pc:picChg chg="mod">
          <ac:chgData name="Sveva Francesca Zitelli" userId="6f5cf3d5-dcd2-465d-bc3f-a146971f84b3" providerId="ADAL" clId="{F2EDE962-1CC2-4A6B-86F4-ECCE21F73413}" dt="2024-09-24T10:51:28.584" v="662" actId="1035"/>
          <ac:picMkLst>
            <pc:docMk/>
            <pc:sldMk cId="2212578782" sldId="374"/>
            <ac:picMk id="12" creationId="{D640F663-1067-A481-EF58-667ADA2127D2}"/>
          </ac:picMkLst>
        </pc:picChg>
      </pc:sldChg>
      <pc:sldChg chg="modSp add mod">
        <pc:chgData name="Sveva Francesca Zitelli" userId="6f5cf3d5-dcd2-465d-bc3f-a146971f84b3" providerId="ADAL" clId="{F2EDE962-1CC2-4A6B-86F4-ECCE21F73413}" dt="2024-09-24T10:51:56.030" v="689" actId="1035"/>
        <pc:sldMkLst>
          <pc:docMk/>
          <pc:sldMk cId="1559381061" sldId="375"/>
        </pc:sldMkLst>
        <pc:spChg chg="mod">
          <ac:chgData name="Sveva Francesca Zitelli" userId="6f5cf3d5-dcd2-465d-bc3f-a146971f84b3" providerId="ADAL" clId="{F2EDE962-1CC2-4A6B-86F4-ECCE21F73413}" dt="2024-09-24T10:49:19.011" v="601" actId="207"/>
          <ac:spMkLst>
            <pc:docMk/>
            <pc:sldMk cId="1559381061" sldId="375"/>
            <ac:spMk id="14" creationId="{33D7395F-EE2B-4915-AB1A-3A656BFD92D5}"/>
          </ac:spMkLst>
        </pc:spChg>
        <pc:spChg chg="mod">
          <ac:chgData name="Sveva Francesca Zitelli" userId="6f5cf3d5-dcd2-465d-bc3f-a146971f84b3" providerId="ADAL" clId="{F2EDE962-1CC2-4A6B-86F4-ECCE21F73413}" dt="2024-09-24T10:50:57.269" v="611" actId="207"/>
          <ac:spMkLst>
            <pc:docMk/>
            <pc:sldMk cId="1559381061" sldId="375"/>
            <ac:spMk id="16" creationId="{84FF8F56-D9A2-478C-8C81-E20F38D3E98A}"/>
          </ac:spMkLst>
        </pc:spChg>
        <pc:spChg chg="mod">
          <ac:chgData name="Sveva Francesca Zitelli" userId="6f5cf3d5-dcd2-465d-bc3f-a146971f84b3" providerId="ADAL" clId="{F2EDE962-1CC2-4A6B-86F4-ECCE21F73413}" dt="2024-09-24T10:49:32.260" v="604" actId="208"/>
          <ac:spMkLst>
            <pc:docMk/>
            <pc:sldMk cId="1559381061" sldId="375"/>
            <ac:spMk id="27" creationId="{67F0F080-28D9-4CD1-AEE1-78F3AB741EA6}"/>
          </ac:spMkLst>
        </pc:spChg>
        <pc:spChg chg="mod">
          <ac:chgData name="Sveva Francesca Zitelli" userId="6f5cf3d5-dcd2-465d-bc3f-a146971f84b3" providerId="ADAL" clId="{F2EDE962-1CC2-4A6B-86F4-ECCE21F73413}" dt="2024-09-24T10:51:12.681" v="613" actId="207"/>
          <ac:spMkLst>
            <pc:docMk/>
            <pc:sldMk cId="1559381061" sldId="375"/>
            <ac:spMk id="30" creationId="{D9BBD80B-AB36-47E5-BC39-4722C659170D}"/>
          </ac:spMkLst>
        </pc:spChg>
        <pc:picChg chg="mod">
          <ac:chgData name="Sveva Francesca Zitelli" userId="6f5cf3d5-dcd2-465d-bc3f-a146971f84b3" providerId="ADAL" clId="{F2EDE962-1CC2-4A6B-86F4-ECCE21F73413}" dt="2024-09-24T10:51:56.030" v="689" actId="1035"/>
          <ac:picMkLst>
            <pc:docMk/>
            <pc:sldMk cId="1559381061" sldId="375"/>
            <ac:picMk id="12" creationId="{D640F663-1067-A481-EF58-667ADA2127D2}"/>
          </ac:picMkLst>
        </pc:picChg>
      </pc:sldChg>
      <pc:sldChg chg="modSp add mod">
        <pc:chgData name="Sveva Francesca Zitelli" userId="6f5cf3d5-dcd2-465d-bc3f-a146971f84b3" providerId="ADAL" clId="{F2EDE962-1CC2-4A6B-86F4-ECCE21F73413}" dt="2024-09-24T10:59:35.474" v="1026" actId="1035"/>
        <pc:sldMkLst>
          <pc:docMk/>
          <pc:sldMk cId="1137304788" sldId="376"/>
        </pc:sldMkLst>
        <pc:spChg chg="mod">
          <ac:chgData name="Sveva Francesca Zitelli" userId="6f5cf3d5-dcd2-465d-bc3f-a146971f84b3" providerId="ADAL" clId="{F2EDE962-1CC2-4A6B-86F4-ECCE21F73413}" dt="2024-09-24T10:52:24.715" v="693" actId="207"/>
          <ac:spMkLst>
            <pc:docMk/>
            <pc:sldMk cId="1137304788" sldId="376"/>
            <ac:spMk id="15" creationId="{43DD74DA-DD23-4A09-84A9-F5357F6CABD5}"/>
          </ac:spMkLst>
        </pc:spChg>
        <pc:spChg chg="mod">
          <ac:chgData name="Sveva Francesca Zitelli" userId="6f5cf3d5-dcd2-465d-bc3f-a146971f84b3" providerId="ADAL" clId="{F2EDE962-1CC2-4A6B-86F4-ECCE21F73413}" dt="2024-09-24T10:59:35.474" v="1026" actId="1035"/>
          <ac:spMkLst>
            <pc:docMk/>
            <pc:sldMk cId="1137304788" sldId="376"/>
            <ac:spMk id="36" creationId="{7591EC55-B6EF-4B7D-B0C5-C79DABB5F5A9}"/>
          </ac:spMkLst>
        </pc:spChg>
        <pc:picChg chg="mod">
          <ac:chgData name="Sveva Francesca Zitelli" userId="6f5cf3d5-dcd2-465d-bc3f-a146971f84b3" providerId="ADAL" clId="{F2EDE962-1CC2-4A6B-86F4-ECCE21F73413}" dt="2024-09-24T10:52:53.345" v="736" actId="1036"/>
          <ac:picMkLst>
            <pc:docMk/>
            <pc:sldMk cId="1137304788" sldId="376"/>
            <ac:picMk id="12" creationId="{D640F663-1067-A481-EF58-667ADA2127D2}"/>
          </ac:picMkLst>
        </pc:picChg>
      </pc:sldChg>
      <pc:sldChg chg="modSp add mod">
        <pc:chgData name="Sveva Francesca Zitelli" userId="6f5cf3d5-dcd2-465d-bc3f-a146971f84b3" providerId="ADAL" clId="{F2EDE962-1CC2-4A6B-86F4-ECCE21F73413}" dt="2024-09-24T10:53:48.551" v="791" actId="1036"/>
        <pc:sldMkLst>
          <pc:docMk/>
          <pc:sldMk cId="33081243" sldId="377"/>
        </pc:sldMkLst>
        <pc:spChg chg="mod">
          <ac:chgData name="Sveva Francesca Zitelli" userId="6f5cf3d5-dcd2-465d-bc3f-a146971f84b3" providerId="ADAL" clId="{F2EDE962-1CC2-4A6B-86F4-ECCE21F73413}" dt="2024-09-24T10:53:26.289" v="788" actId="207"/>
          <ac:spMkLst>
            <pc:docMk/>
            <pc:sldMk cId="33081243" sldId="377"/>
            <ac:spMk id="19" creationId="{D1D9D5E1-4A14-4A70-8BC4-F940C1F1491F}"/>
          </ac:spMkLst>
        </pc:spChg>
        <pc:spChg chg="mod">
          <ac:chgData name="Sveva Francesca Zitelli" userId="6f5cf3d5-dcd2-465d-bc3f-a146971f84b3" providerId="ADAL" clId="{F2EDE962-1CC2-4A6B-86F4-ECCE21F73413}" dt="2024-09-24T10:53:40.931" v="790" actId="207"/>
          <ac:spMkLst>
            <pc:docMk/>
            <pc:sldMk cId="33081243" sldId="377"/>
            <ac:spMk id="39" creationId="{744FBE18-98A8-4C93-B4D8-C31566F8DE23}"/>
          </ac:spMkLst>
        </pc:spChg>
        <pc:picChg chg="mod">
          <ac:chgData name="Sveva Francesca Zitelli" userId="6f5cf3d5-dcd2-465d-bc3f-a146971f84b3" providerId="ADAL" clId="{F2EDE962-1CC2-4A6B-86F4-ECCE21F73413}" dt="2024-09-24T10:53:48.551" v="791" actId="1036"/>
          <ac:picMkLst>
            <pc:docMk/>
            <pc:sldMk cId="33081243" sldId="377"/>
            <ac:picMk id="12" creationId="{D640F663-1067-A481-EF58-667ADA2127D2}"/>
          </ac:picMkLst>
        </pc:picChg>
      </pc:sldChg>
      <pc:sldChg chg="addSp delSp modSp add mod">
        <pc:chgData name="Sveva Francesca Zitelli" userId="6f5cf3d5-dcd2-465d-bc3f-a146971f84b3" providerId="ADAL" clId="{F2EDE962-1CC2-4A6B-86F4-ECCE21F73413}" dt="2024-09-24T11:01:47.347" v="1039" actId="167"/>
        <pc:sldMkLst>
          <pc:docMk/>
          <pc:sldMk cId="1419147231" sldId="378"/>
        </pc:sldMkLst>
        <pc:spChg chg="add mod ord">
          <ac:chgData name="Sveva Francesca Zitelli" userId="6f5cf3d5-dcd2-465d-bc3f-a146971f84b3" providerId="ADAL" clId="{F2EDE962-1CC2-4A6B-86F4-ECCE21F73413}" dt="2024-09-24T11:01:40.216" v="1038" actId="167"/>
          <ac:spMkLst>
            <pc:docMk/>
            <pc:sldMk cId="1419147231" sldId="378"/>
            <ac:spMk id="7" creationId="{D2362F21-0BDA-08C1-64A9-096C8281D715}"/>
          </ac:spMkLst>
        </pc:spChg>
        <pc:spChg chg="mod ord">
          <ac:chgData name="Sveva Francesca Zitelli" userId="6f5cf3d5-dcd2-465d-bc3f-a146971f84b3" providerId="ADAL" clId="{F2EDE962-1CC2-4A6B-86F4-ECCE21F73413}" dt="2024-09-24T11:01:47.347" v="1039" actId="167"/>
          <ac:spMkLst>
            <pc:docMk/>
            <pc:sldMk cId="1419147231" sldId="378"/>
            <ac:spMk id="20" creationId="{9588F268-4365-4EE9-86C9-F86CEF585E84}"/>
          </ac:spMkLst>
        </pc:spChg>
        <pc:spChg chg="del mod">
          <ac:chgData name="Sveva Francesca Zitelli" userId="6f5cf3d5-dcd2-465d-bc3f-a146971f84b3" providerId="ADAL" clId="{F2EDE962-1CC2-4A6B-86F4-ECCE21F73413}" dt="2024-09-24T11:01:02.981" v="1029" actId="478"/>
          <ac:spMkLst>
            <pc:docMk/>
            <pc:sldMk cId="1419147231" sldId="378"/>
            <ac:spMk id="42" creationId="{AB43483A-D3F6-4B07-A722-3045AF0C8B78}"/>
          </ac:spMkLst>
        </pc:spChg>
        <pc:graphicFrameChg chg="add del modGraphic">
          <ac:chgData name="Sveva Francesca Zitelli" userId="6f5cf3d5-dcd2-465d-bc3f-a146971f84b3" providerId="ADAL" clId="{F2EDE962-1CC2-4A6B-86F4-ECCE21F73413}" dt="2024-09-24T10:56:59.456" v="852" actId="27309"/>
          <ac:graphicFrameMkLst>
            <pc:docMk/>
            <pc:sldMk cId="1419147231" sldId="378"/>
            <ac:graphicFrameMk id="6" creationId="{37706F76-824B-18E9-3697-0B372AEFFA67}"/>
          </ac:graphicFrameMkLst>
        </pc:graphicFrameChg>
        <pc:picChg chg="mod">
          <ac:chgData name="Sveva Francesca Zitelli" userId="6f5cf3d5-dcd2-465d-bc3f-a146971f84b3" providerId="ADAL" clId="{F2EDE962-1CC2-4A6B-86F4-ECCE21F73413}" dt="2024-09-24T10:54:06.216" v="840" actId="1035"/>
          <ac:picMkLst>
            <pc:docMk/>
            <pc:sldMk cId="1419147231" sldId="378"/>
            <ac:picMk id="12" creationId="{D640F663-1067-A481-EF58-667ADA2127D2}"/>
          </ac:picMkLst>
        </pc:picChg>
      </pc:sldChg>
      <pc:sldChg chg="modSp add mod">
        <pc:chgData name="Sveva Francesca Zitelli" userId="6f5cf3d5-dcd2-465d-bc3f-a146971f84b3" providerId="ADAL" clId="{F2EDE962-1CC2-4A6B-86F4-ECCE21F73413}" dt="2024-09-24T10:59:12.325" v="1024" actId="208"/>
        <pc:sldMkLst>
          <pc:docMk/>
          <pc:sldMk cId="2307061808" sldId="379"/>
        </pc:sldMkLst>
        <pc:spChg chg="mod">
          <ac:chgData name="Sveva Francesca Zitelli" userId="6f5cf3d5-dcd2-465d-bc3f-a146971f84b3" providerId="ADAL" clId="{F2EDE962-1CC2-4A6B-86F4-ECCE21F73413}" dt="2024-09-24T10:58:58.352" v="1021" actId="207"/>
          <ac:spMkLst>
            <pc:docMk/>
            <pc:sldMk cId="2307061808" sldId="379"/>
            <ac:spMk id="22" creationId="{ABB7DB3B-6533-42AE-88B6-E2F2B913DD25}"/>
          </ac:spMkLst>
        </pc:spChg>
        <pc:spChg chg="mod">
          <ac:chgData name="Sveva Francesca Zitelli" userId="6f5cf3d5-dcd2-465d-bc3f-a146971f84b3" providerId="ADAL" clId="{F2EDE962-1CC2-4A6B-86F4-ECCE21F73413}" dt="2024-09-24T10:59:12.325" v="1024" actId="208"/>
          <ac:spMkLst>
            <pc:docMk/>
            <pc:sldMk cId="2307061808" sldId="379"/>
            <ac:spMk id="45" creationId="{A68F0771-888D-4BDB-A4D0-E258023DE4DD}"/>
          </ac:spMkLst>
        </pc:spChg>
        <pc:picChg chg="mod">
          <ac:chgData name="Sveva Francesca Zitelli" userId="6f5cf3d5-dcd2-465d-bc3f-a146971f84b3" providerId="ADAL" clId="{F2EDE962-1CC2-4A6B-86F4-ECCE21F73413}" dt="2024-09-24T10:58:19.980" v="978" actId="1036"/>
          <ac:picMkLst>
            <pc:docMk/>
            <pc:sldMk cId="2307061808" sldId="379"/>
            <ac:picMk id="12" creationId="{D640F663-1067-A481-EF58-667ADA2127D2}"/>
          </ac:picMkLst>
        </pc:picChg>
      </pc:sldChg>
      <pc:sldChg chg="addSp delSp modSp add mod">
        <pc:chgData name="Sveva Francesca Zitelli" userId="6f5cf3d5-dcd2-465d-bc3f-a146971f84b3" providerId="ADAL" clId="{F2EDE962-1CC2-4A6B-86F4-ECCE21F73413}" dt="2024-09-24T11:04:18.508" v="1046" actId="207"/>
        <pc:sldMkLst>
          <pc:docMk/>
          <pc:sldMk cId="626447190" sldId="380"/>
        </pc:sldMkLst>
        <pc:spChg chg="add mod ord">
          <ac:chgData name="Sveva Francesca Zitelli" userId="6f5cf3d5-dcd2-465d-bc3f-a146971f84b3" providerId="ADAL" clId="{F2EDE962-1CC2-4A6B-86F4-ECCE21F73413}" dt="2024-09-24T11:03:52.575" v="1043" actId="167"/>
          <ac:spMkLst>
            <pc:docMk/>
            <pc:sldMk cId="626447190" sldId="380"/>
            <ac:spMk id="4" creationId="{8F50A20E-CCFF-CFF9-5BDC-4C60386FE9B6}"/>
          </ac:spMkLst>
        </pc:spChg>
        <pc:spChg chg="mod ord">
          <ac:chgData name="Sveva Francesca Zitelli" userId="6f5cf3d5-dcd2-465d-bc3f-a146971f84b3" providerId="ADAL" clId="{F2EDE962-1CC2-4A6B-86F4-ECCE21F73413}" dt="2024-09-24T11:04:18.508" v="1046" actId="207"/>
          <ac:spMkLst>
            <pc:docMk/>
            <pc:sldMk cId="626447190" sldId="380"/>
            <ac:spMk id="44" creationId="{CFC30D9D-A2B0-4135-A425-BC814B13020B}"/>
          </ac:spMkLst>
        </pc:spChg>
        <pc:spChg chg="del">
          <ac:chgData name="Sveva Francesca Zitelli" userId="6f5cf3d5-dcd2-465d-bc3f-a146971f84b3" providerId="ADAL" clId="{F2EDE962-1CC2-4A6B-86F4-ECCE21F73413}" dt="2024-09-24T11:03:39.441" v="1040" actId="478"/>
          <ac:spMkLst>
            <pc:docMk/>
            <pc:sldMk cId="626447190" sldId="380"/>
            <ac:spMk id="49" creationId="{8DE7778F-B017-4FE2-A5CA-E222A161866A}"/>
          </ac:spMkLst>
        </pc:spChg>
        <pc:picChg chg="mod">
          <ac:chgData name="Sveva Francesca Zitelli" userId="6f5cf3d5-dcd2-465d-bc3f-a146971f84b3" providerId="ADAL" clId="{F2EDE962-1CC2-4A6B-86F4-ECCE21F73413}" dt="2024-09-24T10:58:41.165" v="1019" actId="1036"/>
          <ac:picMkLst>
            <pc:docMk/>
            <pc:sldMk cId="626447190" sldId="380"/>
            <ac:picMk id="12" creationId="{D640F663-1067-A481-EF58-667ADA2127D2}"/>
          </ac:picMkLst>
        </pc:picChg>
      </pc:sldChg>
      <pc:sldChg chg="addSp delSp modSp new mod">
        <pc:chgData name="Sveva Francesca Zitelli" userId="6f5cf3d5-dcd2-465d-bc3f-a146971f84b3" providerId="ADAL" clId="{F2EDE962-1CC2-4A6B-86F4-ECCE21F73413}" dt="2024-09-25T08:14:14.273" v="3860" actId="208"/>
        <pc:sldMkLst>
          <pc:docMk/>
          <pc:sldMk cId="3120030230" sldId="381"/>
        </pc:sldMkLst>
        <pc:spChg chg="add mod ord">
          <ac:chgData name="Sveva Francesca Zitelli" userId="6f5cf3d5-dcd2-465d-bc3f-a146971f84b3" providerId="ADAL" clId="{F2EDE962-1CC2-4A6B-86F4-ECCE21F73413}" dt="2024-09-25T08:13:44.280" v="3853" actId="208"/>
          <ac:spMkLst>
            <pc:docMk/>
            <pc:sldMk cId="3120030230" sldId="381"/>
            <ac:spMk id="6" creationId="{2D19E6BE-66EA-6DEE-DAC3-CC6D5F4F8885}"/>
          </ac:spMkLst>
        </pc:spChg>
        <pc:spChg chg="add mod">
          <ac:chgData name="Sveva Francesca Zitelli" userId="6f5cf3d5-dcd2-465d-bc3f-a146971f84b3" providerId="ADAL" clId="{F2EDE962-1CC2-4A6B-86F4-ECCE21F73413}" dt="2024-09-25T08:14:14.273" v="3860" actId="208"/>
          <ac:spMkLst>
            <pc:docMk/>
            <pc:sldMk cId="3120030230" sldId="381"/>
            <ac:spMk id="7" creationId="{42777B02-6D4D-7F3C-0638-4665565BC5BA}"/>
          </ac:spMkLst>
        </pc:spChg>
        <pc:spChg chg="add mod ord">
          <ac:chgData name="Sveva Francesca Zitelli" userId="6f5cf3d5-dcd2-465d-bc3f-a146971f84b3" providerId="ADAL" clId="{F2EDE962-1CC2-4A6B-86F4-ECCE21F73413}" dt="2024-09-25T08:14:14.273" v="3860" actId="208"/>
          <ac:spMkLst>
            <pc:docMk/>
            <pc:sldMk cId="3120030230" sldId="381"/>
            <ac:spMk id="8" creationId="{52706AA8-ABF6-0990-B73B-DACF0A8B9244}"/>
          </ac:spMkLst>
        </pc:spChg>
        <pc:spChg chg="add del mod ord">
          <ac:chgData name="Sveva Francesca Zitelli" userId="6f5cf3d5-dcd2-465d-bc3f-a146971f84b3" providerId="ADAL" clId="{F2EDE962-1CC2-4A6B-86F4-ECCE21F73413}" dt="2024-09-24T17:34:09.795" v="2377" actId="478"/>
          <ac:spMkLst>
            <pc:docMk/>
            <pc:sldMk cId="3120030230" sldId="381"/>
            <ac:spMk id="9" creationId="{9B032C2F-C128-6830-8DA8-8E527679E618}"/>
          </ac:spMkLst>
        </pc:spChg>
        <pc:spChg chg="mod topLvl">
          <ac:chgData name="Sveva Francesca Zitelli" userId="6f5cf3d5-dcd2-465d-bc3f-a146971f84b3" providerId="ADAL" clId="{F2EDE962-1CC2-4A6B-86F4-ECCE21F73413}" dt="2024-09-25T08:11:41.122" v="3842" actId="207"/>
          <ac:spMkLst>
            <pc:docMk/>
            <pc:sldMk cId="3120030230" sldId="381"/>
            <ac:spMk id="15" creationId="{E7FE6806-46CD-5B89-B442-74EEBED1A7F7}"/>
          </ac:spMkLst>
        </pc:spChg>
        <pc:spChg chg="mod ord topLvl">
          <ac:chgData name="Sveva Francesca Zitelli" userId="6f5cf3d5-dcd2-465d-bc3f-a146971f84b3" providerId="ADAL" clId="{F2EDE962-1CC2-4A6B-86F4-ECCE21F73413}" dt="2024-09-24T18:07:02.418" v="2630" actId="1038"/>
          <ac:spMkLst>
            <pc:docMk/>
            <pc:sldMk cId="3120030230" sldId="381"/>
            <ac:spMk id="16" creationId="{E1A5D96B-732E-D284-A01B-064A1869ADBD}"/>
          </ac:spMkLst>
        </pc:spChg>
        <pc:spChg chg="add mod">
          <ac:chgData name="Sveva Francesca Zitelli" userId="6f5cf3d5-dcd2-465d-bc3f-a146971f84b3" providerId="ADAL" clId="{F2EDE962-1CC2-4A6B-86F4-ECCE21F73413}" dt="2024-09-24T17:58:55.393" v="2590" actId="1038"/>
          <ac:spMkLst>
            <pc:docMk/>
            <pc:sldMk cId="3120030230" sldId="381"/>
            <ac:spMk id="17" creationId="{0032E283-9605-272D-0EB3-FE98C7CBF4FA}"/>
          </ac:spMkLst>
        </pc:spChg>
        <pc:spChg chg="add del mod ord">
          <ac:chgData name="Sveva Francesca Zitelli" userId="6f5cf3d5-dcd2-465d-bc3f-a146971f84b3" providerId="ADAL" clId="{F2EDE962-1CC2-4A6B-86F4-ECCE21F73413}" dt="2024-09-24T17:44:09.788" v="2489" actId="478"/>
          <ac:spMkLst>
            <pc:docMk/>
            <pc:sldMk cId="3120030230" sldId="381"/>
            <ac:spMk id="18" creationId="{92CA55B6-3991-8729-6426-A3F7878C73D1}"/>
          </ac:spMkLst>
        </pc:spChg>
        <pc:spChg chg="add mod">
          <ac:chgData name="Sveva Francesca Zitelli" userId="6f5cf3d5-dcd2-465d-bc3f-a146971f84b3" providerId="ADAL" clId="{F2EDE962-1CC2-4A6B-86F4-ECCE21F73413}" dt="2024-09-24T18:07:00.371" v="2629" actId="1038"/>
          <ac:spMkLst>
            <pc:docMk/>
            <pc:sldMk cId="3120030230" sldId="381"/>
            <ac:spMk id="19" creationId="{2DF7A3C8-06A3-007B-7534-124328861C47}"/>
          </ac:spMkLst>
        </pc:spChg>
        <pc:spChg chg="add mod">
          <ac:chgData name="Sveva Francesca Zitelli" userId="6f5cf3d5-dcd2-465d-bc3f-a146971f84b3" providerId="ADAL" clId="{F2EDE962-1CC2-4A6B-86F4-ECCE21F73413}" dt="2024-09-24T18:02:54.008" v="2607" actId="14100"/>
          <ac:spMkLst>
            <pc:docMk/>
            <pc:sldMk cId="3120030230" sldId="381"/>
            <ac:spMk id="20" creationId="{970AC43D-16E4-DF90-826D-4BF91C8F81C8}"/>
          </ac:spMkLst>
        </pc:spChg>
        <pc:spChg chg="mod topLvl">
          <ac:chgData name="Sveva Francesca Zitelli" userId="6f5cf3d5-dcd2-465d-bc3f-a146971f84b3" providerId="ADAL" clId="{F2EDE962-1CC2-4A6B-86F4-ECCE21F73413}" dt="2024-09-25T08:09:21.384" v="3837" actId="2085"/>
          <ac:spMkLst>
            <pc:docMk/>
            <pc:sldMk cId="3120030230" sldId="381"/>
            <ac:spMk id="22" creationId="{689F35F8-156C-10C4-9C7D-08B75883481D}"/>
          </ac:spMkLst>
        </pc:spChg>
        <pc:spChg chg="del mod topLvl">
          <ac:chgData name="Sveva Francesca Zitelli" userId="6f5cf3d5-dcd2-465d-bc3f-a146971f84b3" providerId="ADAL" clId="{F2EDE962-1CC2-4A6B-86F4-ECCE21F73413}" dt="2024-09-24T17:27:40.801" v="2339" actId="478"/>
          <ac:spMkLst>
            <pc:docMk/>
            <pc:sldMk cId="3120030230" sldId="381"/>
            <ac:spMk id="25" creationId="{86489C83-4BA3-3F41-209F-2F0CA242FDF8}"/>
          </ac:spMkLst>
        </pc:spChg>
        <pc:spChg chg="mod topLvl">
          <ac:chgData name="Sveva Francesca Zitelli" userId="6f5cf3d5-dcd2-465d-bc3f-a146971f84b3" providerId="ADAL" clId="{F2EDE962-1CC2-4A6B-86F4-ECCE21F73413}" dt="2024-09-24T18:34:38.812" v="2964" actId="1036"/>
          <ac:spMkLst>
            <pc:docMk/>
            <pc:sldMk cId="3120030230" sldId="381"/>
            <ac:spMk id="26" creationId="{30B677E6-156B-D01A-9C34-ED4822049B6E}"/>
          </ac:spMkLst>
        </pc:spChg>
        <pc:spChg chg="add mod ord">
          <ac:chgData name="Sveva Francesca Zitelli" userId="6f5cf3d5-dcd2-465d-bc3f-a146971f84b3" providerId="ADAL" clId="{F2EDE962-1CC2-4A6B-86F4-ECCE21F73413}" dt="2024-09-24T18:34:38.812" v="2964" actId="1036"/>
          <ac:spMkLst>
            <pc:docMk/>
            <pc:sldMk cId="3120030230" sldId="381"/>
            <ac:spMk id="27" creationId="{79534677-53D4-14DE-5DF9-CD9056E6851D}"/>
          </ac:spMkLst>
        </pc:spChg>
        <pc:spChg chg="mod ord">
          <ac:chgData name="Sveva Francesca Zitelli" userId="6f5cf3d5-dcd2-465d-bc3f-a146971f84b3" providerId="ADAL" clId="{F2EDE962-1CC2-4A6B-86F4-ECCE21F73413}" dt="2024-09-24T17:43:46.660" v="2486" actId="1035"/>
          <ac:spMkLst>
            <pc:docMk/>
            <pc:sldMk cId="3120030230" sldId="381"/>
            <ac:spMk id="29" creationId="{84CCBADB-6172-5326-CCD1-2D19E09C7CCE}"/>
          </ac:spMkLst>
        </pc:spChg>
        <pc:spChg chg="add del mod">
          <ac:chgData name="Sveva Francesca Zitelli" userId="6f5cf3d5-dcd2-465d-bc3f-a146971f84b3" providerId="ADAL" clId="{F2EDE962-1CC2-4A6B-86F4-ECCE21F73413}" dt="2024-09-24T17:28:32.072" v="2344" actId="478"/>
          <ac:spMkLst>
            <pc:docMk/>
            <pc:sldMk cId="3120030230" sldId="381"/>
            <ac:spMk id="31" creationId="{5BA87F6C-7D2F-42F2-74CC-6A3150167F45}"/>
          </ac:spMkLst>
        </pc:spChg>
        <pc:spChg chg="add mod ord">
          <ac:chgData name="Sveva Francesca Zitelli" userId="6f5cf3d5-dcd2-465d-bc3f-a146971f84b3" providerId="ADAL" clId="{F2EDE962-1CC2-4A6B-86F4-ECCE21F73413}" dt="2024-09-24T17:58:55.393" v="2590" actId="1038"/>
          <ac:spMkLst>
            <pc:docMk/>
            <pc:sldMk cId="3120030230" sldId="381"/>
            <ac:spMk id="32" creationId="{4B8ED4E1-FCC3-688D-7054-06F65DFD3490}"/>
          </ac:spMkLst>
        </pc:spChg>
        <pc:spChg chg="mod">
          <ac:chgData name="Sveva Francesca Zitelli" userId="6f5cf3d5-dcd2-465d-bc3f-a146971f84b3" providerId="ADAL" clId="{F2EDE962-1CC2-4A6B-86F4-ECCE21F73413}" dt="2024-09-24T17:45:20.261" v="2499" actId="1035"/>
          <ac:spMkLst>
            <pc:docMk/>
            <pc:sldMk cId="3120030230" sldId="381"/>
            <ac:spMk id="34" creationId="{BC052873-5679-38FC-FBD4-6EA7858ACCA8}"/>
          </ac:spMkLst>
        </pc:spChg>
        <pc:spChg chg="del mod topLvl">
          <ac:chgData name="Sveva Francesca Zitelli" userId="6f5cf3d5-dcd2-465d-bc3f-a146971f84b3" providerId="ADAL" clId="{F2EDE962-1CC2-4A6B-86F4-ECCE21F73413}" dt="2024-09-24T17:27:22.932" v="2335" actId="478"/>
          <ac:spMkLst>
            <pc:docMk/>
            <pc:sldMk cId="3120030230" sldId="381"/>
            <ac:spMk id="37" creationId="{6F7E927D-3046-049E-14F3-FCBD24447F72}"/>
          </ac:spMkLst>
        </pc:spChg>
        <pc:spChg chg="mod topLvl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38" creationId="{E5149B5B-64A8-1A51-A889-061F6AAEAEBA}"/>
          </ac:spMkLst>
        </pc:spChg>
        <pc:spChg chg="add mod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39" creationId="{A3A333DA-6F88-559A-3821-936E99D67D76}"/>
          </ac:spMkLst>
        </pc:spChg>
        <pc:spChg chg="add mod ord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40" creationId="{50565F34-EE09-60AE-8B81-DFDCB88C2E4E}"/>
          </ac:spMkLst>
        </pc:spChg>
        <pc:spChg chg="add mod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41" creationId="{0BF9CE73-B66F-57C9-E674-6017FEE1C1D7}"/>
          </ac:spMkLst>
        </pc:spChg>
        <pc:spChg chg="add mod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42" creationId="{50463DB1-A390-6DA4-6198-3E8BD8D1D50F}"/>
          </ac:spMkLst>
        </pc:spChg>
        <pc:spChg chg="mod">
          <ac:chgData name="Sveva Francesca Zitelli" userId="6f5cf3d5-dcd2-465d-bc3f-a146971f84b3" providerId="ADAL" clId="{F2EDE962-1CC2-4A6B-86F4-ECCE21F73413}" dt="2024-09-24T17:51:05.975" v="2514" actId="208"/>
          <ac:spMkLst>
            <pc:docMk/>
            <pc:sldMk cId="3120030230" sldId="381"/>
            <ac:spMk id="44" creationId="{8A49A694-CAF1-13C9-CA47-F0857F3F72C4}"/>
          </ac:spMkLst>
        </pc:spChg>
        <pc:spChg chg="mod topLvl">
          <ac:chgData name="Sveva Francesca Zitelli" userId="6f5cf3d5-dcd2-465d-bc3f-a146971f84b3" providerId="ADAL" clId="{F2EDE962-1CC2-4A6B-86F4-ECCE21F73413}" dt="2024-09-24T18:34:38.812" v="2964" actId="1036"/>
          <ac:spMkLst>
            <pc:docMk/>
            <pc:sldMk cId="3120030230" sldId="381"/>
            <ac:spMk id="47" creationId="{049EA228-AFE6-4E8B-205F-A8D72B1E3081}"/>
          </ac:spMkLst>
        </pc:spChg>
        <pc:spChg chg="mod topLvl">
          <ac:chgData name="Sveva Francesca Zitelli" userId="6f5cf3d5-dcd2-465d-bc3f-a146971f84b3" providerId="ADAL" clId="{F2EDE962-1CC2-4A6B-86F4-ECCE21F73413}" dt="2024-09-24T18:08:15.390" v="2642" actId="1037"/>
          <ac:spMkLst>
            <pc:docMk/>
            <pc:sldMk cId="3120030230" sldId="381"/>
            <ac:spMk id="48" creationId="{144963AF-BB3F-778C-4A0A-B16389B706C4}"/>
          </ac:spMkLst>
        </pc:spChg>
        <pc:spChg chg="mod topLvl">
          <ac:chgData name="Sveva Francesca Zitelli" userId="6f5cf3d5-dcd2-465d-bc3f-a146971f84b3" providerId="ADAL" clId="{F2EDE962-1CC2-4A6B-86F4-ECCE21F73413}" dt="2024-09-24T18:34:53.771" v="2965" actId="1035"/>
          <ac:spMkLst>
            <pc:docMk/>
            <pc:sldMk cId="3120030230" sldId="381"/>
            <ac:spMk id="49" creationId="{BEE3D0DC-3443-9C49-B759-BA201021C9DC}"/>
          </ac:spMkLst>
        </pc:spChg>
        <pc:spChg chg="mod topLvl">
          <ac:chgData name="Sveva Francesca Zitelli" userId="6f5cf3d5-dcd2-465d-bc3f-a146971f84b3" providerId="ADAL" clId="{F2EDE962-1CC2-4A6B-86F4-ECCE21F73413}" dt="2024-09-24T18:08:25.293" v="2643" actId="14100"/>
          <ac:spMkLst>
            <pc:docMk/>
            <pc:sldMk cId="3120030230" sldId="381"/>
            <ac:spMk id="50" creationId="{EC7D537C-6F01-65D7-3F02-0511793FD8C7}"/>
          </ac:spMkLst>
        </pc:spChg>
        <pc:spChg chg="mod topLvl">
          <ac:chgData name="Sveva Francesca Zitelli" userId="6f5cf3d5-dcd2-465d-bc3f-a146971f84b3" providerId="ADAL" clId="{F2EDE962-1CC2-4A6B-86F4-ECCE21F73413}" dt="2024-09-24T18:09:27.110" v="2657" actId="1038"/>
          <ac:spMkLst>
            <pc:docMk/>
            <pc:sldMk cId="3120030230" sldId="381"/>
            <ac:spMk id="51" creationId="{E5064E60-22D6-0ABB-9580-328EF466DDBE}"/>
          </ac:spMkLst>
        </pc:spChg>
        <pc:spChg chg="mod topLvl">
          <ac:chgData name="Sveva Francesca Zitelli" userId="6f5cf3d5-dcd2-465d-bc3f-a146971f84b3" providerId="ADAL" clId="{F2EDE962-1CC2-4A6B-86F4-ECCE21F73413}" dt="2024-09-24T18:09:06.515" v="2655" actId="14100"/>
          <ac:spMkLst>
            <pc:docMk/>
            <pc:sldMk cId="3120030230" sldId="381"/>
            <ac:spMk id="52" creationId="{0E913E3C-FAAE-F0E8-F449-1D17BD491F1A}"/>
          </ac:spMkLst>
        </pc:spChg>
        <pc:spChg chg="add mod">
          <ac:chgData name="Sveva Francesca Zitelli" userId="6f5cf3d5-dcd2-465d-bc3f-a146971f84b3" providerId="ADAL" clId="{F2EDE962-1CC2-4A6B-86F4-ECCE21F73413}" dt="2024-09-24T18:00:38.405" v="2593" actId="1076"/>
          <ac:spMkLst>
            <pc:docMk/>
            <pc:sldMk cId="3120030230" sldId="381"/>
            <ac:spMk id="53" creationId="{D84DBBAA-AA89-0E33-89E9-706309F8A31E}"/>
          </ac:spMkLst>
        </pc:spChg>
        <pc:spChg chg="add mod">
          <ac:chgData name="Sveva Francesca Zitelli" userId="6f5cf3d5-dcd2-465d-bc3f-a146971f84b3" providerId="ADAL" clId="{F2EDE962-1CC2-4A6B-86F4-ECCE21F73413}" dt="2024-09-24T17:59:09.584" v="2591" actId="12788"/>
          <ac:spMkLst>
            <pc:docMk/>
            <pc:sldMk cId="3120030230" sldId="381"/>
            <ac:spMk id="54" creationId="{80334F7D-FC87-35B2-51A5-D0A76CCBDB48}"/>
          </ac:spMkLst>
        </pc:spChg>
        <pc:spChg chg="add mod ord">
          <ac:chgData name="Sveva Francesca Zitelli" userId="6f5cf3d5-dcd2-465d-bc3f-a146971f84b3" providerId="ADAL" clId="{F2EDE962-1CC2-4A6B-86F4-ECCE21F73413}" dt="2024-09-24T17:51:30.424" v="2517" actId="1076"/>
          <ac:spMkLst>
            <pc:docMk/>
            <pc:sldMk cId="3120030230" sldId="381"/>
            <ac:spMk id="55" creationId="{3F5BF190-D3A8-2976-3676-92DB1C366DA9}"/>
          </ac:spMkLst>
        </pc:spChg>
        <pc:spChg chg="add mod ord">
          <ac:chgData name="Sveva Francesca Zitelli" userId="6f5cf3d5-dcd2-465d-bc3f-a146971f84b3" providerId="ADAL" clId="{F2EDE962-1CC2-4A6B-86F4-ECCE21F73413}" dt="2024-09-25T08:11:33.942" v="3840" actId="207"/>
          <ac:spMkLst>
            <pc:docMk/>
            <pc:sldMk cId="3120030230" sldId="381"/>
            <ac:spMk id="56" creationId="{C44D7102-CDF3-3268-2A3A-A85D9A05108E}"/>
          </ac:spMkLst>
        </pc:spChg>
        <pc:spChg chg="add mod ord">
          <ac:chgData name="Sveva Francesca Zitelli" userId="6f5cf3d5-dcd2-465d-bc3f-a146971f84b3" providerId="ADAL" clId="{F2EDE962-1CC2-4A6B-86F4-ECCE21F73413}" dt="2024-09-25T08:11:45.020" v="3843" actId="207"/>
          <ac:spMkLst>
            <pc:docMk/>
            <pc:sldMk cId="3120030230" sldId="381"/>
            <ac:spMk id="57" creationId="{20EA2267-A50A-F45B-F759-5E130E152F20}"/>
          </ac:spMkLst>
        </pc:spChg>
        <pc:spChg chg="add mod ord">
          <ac:chgData name="Sveva Francesca Zitelli" userId="6f5cf3d5-dcd2-465d-bc3f-a146971f84b3" providerId="ADAL" clId="{F2EDE962-1CC2-4A6B-86F4-ECCE21F73413}" dt="2024-09-25T08:11:48.352" v="3844" actId="207"/>
          <ac:spMkLst>
            <pc:docMk/>
            <pc:sldMk cId="3120030230" sldId="381"/>
            <ac:spMk id="58" creationId="{5E5D3967-4B6B-CD8E-5440-5B2864DB75E7}"/>
          </ac:spMkLst>
        </pc:spChg>
        <pc:spChg chg="add mod">
          <ac:chgData name="Sveva Francesca Zitelli" userId="6f5cf3d5-dcd2-465d-bc3f-a146971f84b3" providerId="ADAL" clId="{F2EDE962-1CC2-4A6B-86F4-ECCE21F73413}" dt="2024-09-24T17:33:03.111" v="2367"/>
          <ac:spMkLst>
            <pc:docMk/>
            <pc:sldMk cId="3120030230" sldId="381"/>
            <ac:spMk id="59" creationId="{F4E39803-04FE-5E7A-CEC9-8B10733AD58E}"/>
          </ac:spMkLst>
        </pc:spChg>
        <pc:spChg chg="add del mod">
          <ac:chgData name="Sveva Francesca Zitelli" userId="6f5cf3d5-dcd2-465d-bc3f-a146971f84b3" providerId="ADAL" clId="{F2EDE962-1CC2-4A6B-86F4-ECCE21F73413}" dt="2024-09-24T17:33:19.465" v="2370" actId="478"/>
          <ac:spMkLst>
            <pc:docMk/>
            <pc:sldMk cId="3120030230" sldId="381"/>
            <ac:spMk id="60" creationId="{1747985E-2FE4-A413-0D7B-F3B6F0C0F073}"/>
          </ac:spMkLst>
        </pc:spChg>
        <pc:spChg chg="add mod">
          <ac:chgData name="Sveva Francesca Zitelli" userId="6f5cf3d5-dcd2-465d-bc3f-a146971f84b3" providerId="ADAL" clId="{F2EDE962-1CC2-4A6B-86F4-ECCE21F73413}" dt="2024-09-25T08:13:51.241" v="3856" actId="208"/>
          <ac:spMkLst>
            <pc:docMk/>
            <pc:sldMk cId="3120030230" sldId="381"/>
            <ac:spMk id="61" creationId="{473BBAF4-4972-AD6B-95CF-41190CEC21CA}"/>
          </ac:spMkLst>
        </pc:spChg>
        <pc:spChg chg="add mod ord">
          <ac:chgData name="Sveva Francesca Zitelli" userId="6f5cf3d5-dcd2-465d-bc3f-a146971f84b3" providerId="ADAL" clId="{F2EDE962-1CC2-4A6B-86F4-ECCE21F73413}" dt="2024-09-24T17:58:55.393" v="2590" actId="1038"/>
          <ac:spMkLst>
            <pc:docMk/>
            <pc:sldMk cId="3120030230" sldId="381"/>
            <ac:spMk id="62" creationId="{40B0E703-5246-234B-484E-256422DE8DC1}"/>
          </ac:spMkLst>
        </pc:spChg>
        <pc:grpChg chg="add del mod">
          <ac:chgData name="Sveva Francesca Zitelli" userId="6f5cf3d5-dcd2-465d-bc3f-a146971f84b3" providerId="ADAL" clId="{F2EDE962-1CC2-4A6B-86F4-ECCE21F73413}" dt="2024-09-24T15:59:15.704" v="1608" actId="165"/>
          <ac:grpSpMkLst>
            <pc:docMk/>
            <pc:sldMk cId="3120030230" sldId="381"/>
            <ac:grpSpMk id="14" creationId="{AD925344-6364-8D20-B182-BB5F60AF14DA}"/>
          </ac:grpSpMkLst>
        </pc:grpChg>
        <pc:grpChg chg="add del mod">
          <ac:chgData name="Sveva Francesca Zitelli" userId="6f5cf3d5-dcd2-465d-bc3f-a146971f84b3" providerId="ADAL" clId="{F2EDE962-1CC2-4A6B-86F4-ECCE21F73413}" dt="2024-09-24T15:55:22.968" v="1592" actId="165"/>
          <ac:grpSpMkLst>
            <pc:docMk/>
            <pc:sldMk cId="3120030230" sldId="381"/>
            <ac:grpSpMk id="21" creationId="{CB6BFB04-6DFE-ECC9-919D-B60AC2F8F3B9}"/>
          </ac:grpSpMkLst>
        </pc:grpChg>
        <pc:grpChg chg="add del mod ord">
          <ac:chgData name="Sveva Francesca Zitelli" userId="6f5cf3d5-dcd2-465d-bc3f-a146971f84b3" providerId="ADAL" clId="{F2EDE962-1CC2-4A6B-86F4-ECCE21F73413}" dt="2024-09-24T16:13:24.794" v="1759" actId="165"/>
          <ac:grpSpMkLst>
            <pc:docMk/>
            <pc:sldMk cId="3120030230" sldId="381"/>
            <ac:grpSpMk id="24" creationId="{BC5EA635-5AB4-3C3C-FFB5-0A4AB63A4664}"/>
          </ac:grpSpMkLst>
        </pc:grpChg>
        <pc:grpChg chg="add mod ord">
          <ac:chgData name="Sveva Francesca Zitelli" userId="6f5cf3d5-dcd2-465d-bc3f-a146971f84b3" providerId="ADAL" clId="{F2EDE962-1CC2-4A6B-86F4-ECCE21F73413}" dt="2024-09-24T17:55:20.786" v="2564" actId="164"/>
          <ac:grpSpMkLst>
            <pc:docMk/>
            <pc:sldMk cId="3120030230" sldId="381"/>
            <ac:grpSpMk id="28" creationId="{F2E2FBAA-4BB3-443A-CDF3-C44F86951F53}"/>
          </ac:grpSpMkLst>
        </pc:grpChg>
        <pc:grpChg chg="add mod ord">
          <ac:chgData name="Sveva Francesca Zitelli" userId="6f5cf3d5-dcd2-465d-bc3f-a146971f84b3" providerId="ADAL" clId="{F2EDE962-1CC2-4A6B-86F4-ECCE21F73413}" dt="2024-09-24T17:55:20.786" v="2564" actId="164"/>
          <ac:grpSpMkLst>
            <pc:docMk/>
            <pc:sldMk cId="3120030230" sldId="381"/>
            <ac:grpSpMk id="33" creationId="{E10AAA3D-D1A1-3C18-DB52-2174B01C3F14}"/>
          </ac:grpSpMkLst>
        </pc:grpChg>
        <pc:grpChg chg="add del mod">
          <ac:chgData name="Sveva Francesca Zitelli" userId="6f5cf3d5-dcd2-465d-bc3f-a146971f84b3" providerId="ADAL" clId="{F2EDE962-1CC2-4A6B-86F4-ECCE21F73413}" dt="2024-09-24T16:13:58.025" v="1761" actId="165"/>
          <ac:grpSpMkLst>
            <pc:docMk/>
            <pc:sldMk cId="3120030230" sldId="381"/>
            <ac:grpSpMk id="36" creationId="{71C118D5-7C13-646D-32BE-EBE9FC5709F5}"/>
          </ac:grpSpMkLst>
        </pc:grpChg>
        <pc:grpChg chg="add mod ord">
          <ac:chgData name="Sveva Francesca Zitelli" userId="6f5cf3d5-dcd2-465d-bc3f-a146971f84b3" providerId="ADAL" clId="{F2EDE962-1CC2-4A6B-86F4-ECCE21F73413}" dt="2024-09-24T17:55:20.786" v="2564" actId="164"/>
          <ac:grpSpMkLst>
            <pc:docMk/>
            <pc:sldMk cId="3120030230" sldId="381"/>
            <ac:grpSpMk id="43" creationId="{3BB84B0D-74A5-F6FF-6D0F-87F458C483E5}"/>
          </ac:grpSpMkLst>
        </pc:grpChg>
        <pc:grpChg chg="add del mod">
          <ac:chgData name="Sveva Francesca Zitelli" userId="6f5cf3d5-dcd2-465d-bc3f-a146971f84b3" providerId="ADAL" clId="{F2EDE962-1CC2-4A6B-86F4-ECCE21F73413}" dt="2024-09-24T17:31:23.783" v="2354" actId="165"/>
          <ac:grpSpMkLst>
            <pc:docMk/>
            <pc:sldMk cId="3120030230" sldId="381"/>
            <ac:grpSpMk id="46" creationId="{A4F456B9-0741-7443-4722-7D386B1CFA59}"/>
          </ac:grpSpMkLst>
        </pc:grpChg>
        <pc:grpChg chg="add mod">
          <ac:chgData name="Sveva Francesca Zitelli" userId="6f5cf3d5-dcd2-465d-bc3f-a146971f84b3" providerId="ADAL" clId="{F2EDE962-1CC2-4A6B-86F4-ECCE21F73413}" dt="2024-09-24T17:55:20.786" v="2564" actId="164"/>
          <ac:grpSpMkLst>
            <pc:docMk/>
            <pc:sldMk cId="3120030230" sldId="381"/>
            <ac:grpSpMk id="63" creationId="{81A48DC9-7566-D110-6FDE-30F928627BE6}"/>
          </ac:grpSpMkLst>
        </pc:grpChg>
        <pc:grpChg chg="add mod">
          <ac:chgData name="Sveva Francesca Zitelli" userId="6f5cf3d5-dcd2-465d-bc3f-a146971f84b3" providerId="ADAL" clId="{F2EDE962-1CC2-4A6B-86F4-ECCE21F73413}" dt="2024-09-24T17:58:55.393" v="2590" actId="1038"/>
          <ac:grpSpMkLst>
            <pc:docMk/>
            <pc:sldMk cId="3120030230" sldId="381"/>
            <ac:grpSpMk id="64" creationId="{06B04AA8-6D8B-F93C-855A-25343FA6C6E8}"/>
          </ac:grpSpMkLst>
        </pc:grpChg>
        <pc:graphicFrameChg chg="add mod modGraphic">
          <ac:chgData name="Sveva Francesca Zitelli" userId="6f5cf3d5-dcd2-465d-bc3f-a146971f84b3" providerId="ADAL" clId="{F2EDE962-1CC2-4A6B-86F4-ECCE21F73413}" dt="2024-09-24T15:39:11.580" v="1309"/>
          <ac:graphicFrameMkLst>
            <pc:docMk/>
            <pc:sldMk cId="3120030230" sldId="381"/>
            <ac:graphicFrameMk id="3" creationId="{AD870D36-E033-806F-CF17-CF389EB7B8DE}"/>
          </ac:graphicFrameMkLst>
        </pc:graphicFrameChg>
        <pc:graphicFrameChg chg="add mod">
          <ac:chgData name="Sveva Francesca Zitelli" userId="6f5cf3d5-dcd2-465d-bc3f-a146971f84b3" providerId="ADAL" clId="{F2EDE962-1CC2-4A6B-86F4-ECCE21F73413}" dt="2024-09-24T15:39:06.933" v="1307"/>
          <ac:graphicFrameMkLst>
            <pc:docMk/>
            <pc:sldMk cId="3120030230" sldId="381"/>
            <ac:graphicFrameMk id="4" creationId="{E4EA8F45-28C0-3FD1-C548-621B714AE97B}"/>
          </ac:graphicFrameMkLst>
        </pc:graphicFrameChg>
        <pc:graphicFrameChg chg="add del mod modGraphic">
          <ac:chgData name="Sveva Francesca Zitelli" userId="6f5cf3d5-dcd2-465d-bc3f-a146971f84b3" providerId="ADAL" clId="{F2EDE962-1CC2-4A6B-86F4-ECCE21F73413}" dt="2024-09-24T15:51:14.602" v="1568" actId="478"/>
          <ac:graphicFrameMkLst>
            <pc:docMk/>
            <pc:sldMk cId="3120030230" sldId="381"/>
            <ac:graphicFrameMk id="5" creationId="{8009A272-FFEE-547B-AAAB-4B7DB80BCC94}"/>
          </ac:graphicFrameMkLst>
        </pc:graphicFrameChg>
        <pc:picChg chg="add del mod">
          <ac:chgData name="Sveva Francesca Zitelli" userId="6f5cf3d5-dcd2-465d-bc3f-a146971f84b3" providerId="ADAL" clId="{F2EDE962-1CC2-4A6B-86F4-ECCE21F73413}" dt="2024-09-24T16:02:19.726" v="1631" actId="478"/>
          <ac:picMkLst>
            <pc:docMk/>
            <pc:sldMk cId="3120030230" sldId="381"/>
            <ac:picMk id="10" creationId="{B2F7ED29-0083-B06A-2FB7-19024703CBB6}"/>
          </ac:picMkLst>
        </pc:picChg>
        <pc:picChg chg="add del mod ord">
          <ac:chgData name="Sveva Francesca Zitelli" userId="6f5cf3d5-dcd2-465d-bc3f-a146971f84b3" providerId="ADAL" clId="{F2EDE962-1CC2-4A6B-86F4-ECCE21F73413}" dt="2024-09-24T16:30:07.102" v="2003" actId="478"/>
          <ac:picMkLst>
            <pc:docMk/>
            <pc:sldMk cId="3120030230" sldId="381"/>
            <ac:picMk id="11" creationId="{7C74F264-2786-02FE-5CFA-7E37A57CC92D}"/>
          </ac:picMkLst>
        </pc:picChg>
        <pc:picChg chg="add del mod">
          <ac:chgData name="Sveva Francesca Zitelli" userId="6f5cf3d5-dcd2-465d-bc3f-a146971f84b3" providerId="ADAL" clId="{F2EDE962-1CC2-4A6B-86F4-ECCE21F73413}" dt="2024-09-24T16:30:27.761" v="2005" actId="478"/>
          <ac:picMkLst>
            <pc:docMk/>
            <pc:sldMk cId="3120030230" sldId="381"/>
            <ac:picMk id="12" creationId="{09E1205E-557C-5DFF-81F2-0136C25631AA}"/>
          </ac:picMkLst>
        </pc:picChg>
        <pc:picChg chg="add del mod">
          <ac:chgData name="Sveva Francesca Zitelli" userId="6f5cf3d5-dcd2-465d-bc3f-a146971f84b3" providerId="ADAL" clId="{F2EDE962-1CC2-4A6B-86F4-ECCE21F73413}" dt="2024-09-24T16:35:18.143" v="2085" actId="478"/>
          <ac:picMkLst>
            <pc:docMk/>
            <pc:sldMk cId="3120030230" sldId="381"/>
            <ac:picMk id="13" creationId="{F829CB1F-09C1-2AB4-636D-981628CF331D}"/>
          </ac:picMkLst>
        </pc:picChg>
        <pc:picChg chg="mod topLvl">
          <ac:chgData name="Sveva Francesca Zitelli" userId="6f5cf3d5-dcd2-465d-bc3f-a146971f84b3" providerId="ADAL" clId="{F2EDE962-1CC2-4A6B-86F4-ECCE21F73413}" dt="2024-09-24T17:52:49.201" v="2550" actId="164"/>
          <ac:picMkLst>
            <pc:docMk/>
            <pc:sldMk cId="3120030230" sldId="381"/>
            <ac:picMk id="23" creationId="{7D0BB2F6-9E85-CCAA-03F2-33BA8F56E1B0}"/>
          </ac:picMkLst>
        </pc:picChg>
        <pc:picChg chg="mod">
          <ac:chgData name="Sveva Francesca Zitelli" userId="6f5cf3d5-dcd2-465d-bc3f-a146971f84b3" providerId="ADAL" clId="{F2EDE962-1CC2-4A6B-86F4-ECCE21F73413}" dt="2024-09-24T16:27:53.062" v="1970" actId="1038"/>
          <ac:picMkLst>
            <pc:docMk/>
            <pc:sldMk cId="3120030230" sldId="381"/>
            <ac:picMk id="30" creationId="{6594F133-0F61-56DB-FB71-96E4DE8D7B30}"/>
          </ac:picMkLst>
        </pc:picChg>
        <pc:picChg chg="mod">
          <ac:chgData name="Sveva Francesca Zitelli" userId="6f5cf3d5-dcd2-465d-bc3f-a146971f84b3" providerId="ADAL" clId="{F2EDE962-1CC2-4A6B-86F4-ECCE21F73413}" dt="2024-09-24T17:45:12.510" v="2498" actId="1037"/>
          <ac:picMkLst>
            <pc:docMk/>
            <pc:sldMk cId="3120030230" sldId="381"/>
            <ac:picMk id="35" creationId="{36C0E8B8-4EFC-2F8E-244C-9BE1EA18D125}"/>
          </ac:picMkLst>
        </pc:picChg>
        <pc:picChg chg="mod">
          <ac:chgData name="Sveva Francesca Zitelli" userId="6f5cf3d5-dcd2-465d-bc3f-a146971f84b3" providerId="ADAL" clId="{F2EDE962-1CC2-4A6B-86F4-ECCE21F73413}" dt="2024-09-24T17:51:05.975" v="2514" actId="208"/>
          <ac:picMkLst>
            <pc:docMk/>
            <pc:sldMk cId="3120030230" sldId="381"/>
            <ac:picMk id="45" creationId="{63429F8A-893E-7E7F-48B0-AAB73099DA2C}"/>
          </ac:picMkLst>
        </pc:picChg>
      </pc:sldChg>
      <pc:sldChg chg="addSp delSp modSp new mod">
        <pc:chgData name="Sveva Francesca Zitelli" userId="6f5cf3d5-dcd2-465d-bc3f-a146971f84b3" providerId="ADAL" clId="{F2EDE962-1CC2-4A6B-86F4-ECCE21F73413}" dt="2024-09-25T08:14:04.879" v="3858" actId="207"/>
        <pc:sldMkLst>
          <pc:docMk/>
          <pc:sldMk cId="3221169000" sldId="382"/>
        </pc:sldMkLst>
        <pc:spChg chg="mod">
          <ac:chgData name="Sveva Francesca Zitelli" userId="6f5cf3d5-dcd2-465d-bc3f-a146971f84b3" providerId="ADAL" clId="{F2EDE962-1CC2-4A6B-86F4-ECCE21F73413}" dt="2024-09-24T18:26:50.043" v="2889" actId="1076"/>
          <ac:spMkLst>
            <pc:docMk/>
            <pc:sldMk cId="3221169000" sldId="382"/>
            <ac:spMk id="2" creationId="{AE4A6E9F-6428-AF28-F4BC-FDFE2DF99593}"/>
          </ac:spMkLst>
        </pc:spChg>
        <pc:spChg chg="add mod">
          <ac:chgData name="Sveva Francesca Zitelli" userId="6f5cf3d5-dcd2-465d-bc3f-a146971f84b3" providerId="ADAL" clId="{F2EDE962-1CC2-4A6B-86F4-ECCE21F73413}" dt="2024-09-24T18:28:46.735" v="2904" actId="1035"/>
          <ac:spMkLst>
            <pc:docMk/>
            <pc:sldMk cId="3221169000" sldId="382"/>
            <ac:spMk id="3" creationId="{2B1A13EB-793B-DBE3-664E-5AEC9E09E136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4" creationId="{8DFCEF1E-73CB-9755-29EF-3D01BFD940A9}"/>
          </ac:spMkLst>
        </pc:spChg>
        <pc:spChg chg="add mod">
          <ac:chgData name="Sveva Francesca Zitelli" userId="6f5cf3d5-dcd2-465d-bc3f-a146971f84b3" providerId="ADAL" clId="{F2EDE962-1CC2-4A6B-86F4-ECCE21F73413}" dt="2024-09-24T18:37:01.009" v="2993" actId="1036"/>
          <ac:spMkLst>
            <pc:docMk/>
            <pc:sldMk cId="3221169000" sldId="382"/>
            <ac:spMk id="5" creationId="{AFD1A9A9-0E44-E75C-F54E-2F8E124472D8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6" creationId="{BEF910BF-EBBE-7101-9CB0-91AE1163A5D9}"/>
          </ac:spMkLst>
        </pc:spChg>
        <pc:spChg chg="add mod">
          <ac:chgData name="Sveva Francesca Zitelli" userId="6f5cf3d5-dcd2-465d-bc3f-a146971f84b3" providerId="ADAL" clId="{F2EDE962-1CC2-4A6B-86F4-ECCE21F73413}" dt="2024-09-25T08:12:19.833" v="3847" actId="207"/>
          <ac:spMkLst>
            <pc:docMk/>
            <pc:sldMk cId="3221169000" sldId="382"/>
            <ac:spMk id="7" creationId="{F73EC8E7-11F9-895A-E1C8-64EABBD30EDC}"/>
          </ac:spMkLst>
        </pc:spChg>
        <pc:spChg chg="add mod">
          <ac:chgData name="Sveva Francesca Zitelli" userId="6f5cf3d5-dcd2-465d-bc3f-a146971f84b3" providerId="ADAL" clId="{F2EDE962-1CC2-4A6B-86F4-ECCE21F73413}" dt="2024-09-25T08:12:19.833" v="3847" actId="207"/>
          <ac:spMkLst>
            <pc:docMk/>
            <pc:sldMk cId="3221169000" sldId="382"/>
            <ac:spMk id="8" creationId="{2F3EE149-AB81-E679-2A5B-64D0F0C42CF5}"/>
          </ac:spMkLst>
        </pc:spChg>
        <pc:spChg chg="add mod">
          <ac:chgData name="Sveva Francesca Zitelli" userId="6f5cf3d5-dcd2-465d-bc3f-a146971f84b3" providerId="ADAL" clId="{F2EDE962-1CC2-4A6B-86F4-ECCE21F73413}" dt="2024-09-25T08:11:57.835" v="3845" actId="207"/>
          <ac:spMkLst>
            <pc:docMk/>
            <pc:sldMk cId="3221169000" sldId="382"/>
            <ac:spMk id="9" creationId="{7486A76C-F9B5-2F22-E4E9-DD46255CA69E}"/>
          </ac:spMkLst>
        </pc:spChg>
        <pc:spChg chg="add del mod">
          <ac:chgData name="Sveva Francesca Zitelli" userId="6f5cf3d5-dcd2-465d-bc3f-a146971f84b3" providerId="ADAL" clId="{F2EDE962-1CC2-4A6B-86F4-ECCE21F73413}" dt="2024-09-24T18:19:50.665" v="2843" actId="478"/>
          <ac:spMkLst>
            <pc:docMk/>
            <pc:sldMk cId="3221169000" sldId="382"/>
            <ac:spMk id="10" creationId="{8238411E-1A61-6BC2-C7AF-A925BEA4D9CD}"/>
          </ac:spMkLst>
        </pc:spChg>
        <pc:spChg chg="add mod">
          <ac:chgData name="Sveva Francesca Zitelli" userId="6f5cf3d5-dcd2-465d-bc3f-a146971f84b3" providerId="ADAL" clId="{F2EDE962-1CC2-4A6B-86F4-ECCE21F73413}" dt="2024-09-25T08:14:04.879" v="3858" actId="207"/>
          <ac:spMkLst>
            <pc:docMk/>
            <pc:sldMk cId="3221169000" sldId="382"/>
            <ac:spMk id="11" creationId="{00D76385-A450-7651-9D99-127A744F7009}"/>
          </ac:spMkLst>
        </pc:spChg>
        <pc:spChg chg="add mod">
          <ac:chgData name="Sveva Francesca Zitelli" userId="6f5cf3d5-dcd2-465d-bc3f-a146971f84b3" providerId="ADAL" clId="{F2EDE962-1CC2-4A6B-86F4-ECCE21F73413}" dt="2024-09-25T08:12:00.665" v="3846" actId="207"/>
          <ac:spMkLst>
            <pc:docMk/>
            <pc:sldMk cId="3221169000" sldId="382"/>
            <ac:spMk id="12" creationId="{57849FE4-B906-8A00-1324-A26F3A615E5E}"/>
          </ac:spMkLst>
        </pc:spChg>
        <pc:spChg chg="add del mod">
          <ac:chgData name="Sveva Francesca Zitelli" userId="6f5cf3d5-dcd2-465d-bc3f-a146971f84b3" providerId="ADAL" clId="{F2EDE962-1CC2-4A6B-86F4-ECCE21F73413}" dt="2024-09-24T18:17:09.309" v="2825" actId="478"/>
          <ac:spMkLst>
            <pc:docMk/>
            <pc:sldMk cId="3221169000" sldId="382"/>
            <ac:spMk id="13" creationId="{C5149D87-F674-5FC7-0E47-4015A0C9FC39}"/>
          </ac:spMkLst>
        </pc:spChg>
        <pc:spChg chg="add mod">
          <ac:chgData name="Sveva Francesca Zitelli" userId="6f5cf3d5-dcd2-465d-bc3f-a146971f84b3" providerId="ADAL" clId="{F2EDE962-1CC2-4A6B-86F4-ECCE21F73413}" dt="2024-09-24T18:28:46.735" v="2904" actId="1035"/>
          <ac:spMkLst>
            <pc:docMk/>
            <pc:sldMk cId="3221169000" sldId="382"/>
            <ac:spMk id="14" creationId="{7E205588-4C13-7E30-EDF0-DB130C0F4D4D}"/>
          </ac:spMkLst>
        </pc:spChg>
        <pc:spChg chg="add del mod">
          <ac:chgData name="Sveva Francesca Zitelli" userId="6f5cf3d5-dcd2-465d-bc3f-a146971f84b3" providerId="ADAL" clId="{F2EDE962-1CC2-4A6B-86F4-ECCE21F73413}" dt="2024-09-24T18:17:09.309" v="2825" actId="478"/>
          <ac:spMkLst>
            <pc:docMk/>
            <pc:sldMk cId="3221169000" sldId="382"/>
            <ac:spMk id="15" creationId="{C144FF71-D0DC-B723-5146-5EA9966D6E47}"/>
          </ac:spMkLst>
        </pc:spChg>
        <pc:spChg chg="add del mod">
          <ac:chgData name="Sveva Francesca Zitelli" userId="6f5cf3d5-dcd2-465d-bc3f-a146971f84b3" providerId="ADAL" clId="{F2EDE962-1CC2-4A6B-86F4-ECCE21F73413}" dt="2024-09-24T18:17:09.309" v="2825" actId="478"/>
          <ac:spMkLst>
            <pc:docMk/>
            <pc:sldMk cId="3221169000" sldId="382"/>
            <ac:spMk id="16" creationId="{41858766-0F0B-CF0D-52A1-ACD88EE91085}"/>
          </ac:spMkLst>
        </pc:spChg>
        <pc:spChg chg="mod">
          <ac:chgData name="Sveva Francesca Zitelli" userId="6f5cf3d5-dcd2-465d-bc3f-a146971f84b3" providerId="ADAL" clId="{F2EDE962-1CC2-4A6B-86F4-ECCE21F73413}" dt="2024-09-24T18:22:40.960" v="2869" actId="20577"/>
          <ac:spMkLst>
            <pc:docMk/>
            <pc:sldMk cId="3221169000" sldId="382"/>
            <ac:spMk id="22" creationId="{2B0332DC-C7EF-8E76-AD44-B08A4E1CE940}"/>
          </ac:spMkLst>
        </pc:spChg>
        <pc:spChg chg="mod">
          <ac:chgData name="Sveva Francesca Zitelli" userId="6f5cf3d5-dcd2-465d-bc3f-a146971f84b3" providerId="ADAL" clId="{F2EDE962-1CC2-4A6B-86F4-ECCE21F73413}" dt="2024-09-24T18:10:06.163" v="2659"/>
          <ac:spMkLst>
            <pc:docMk/>
            <pc:sldMk cId="3221169000" sldId="382"/>
            <ac:spMk id="24" creationId="{DCE8737F-AAC1-7AAE-FF41-27D3BECE19DA}"/>
          </ac:spMkLst>
        </pc:spChg>
        <pc:spChg chg="mod">
          <ac:chgData name="Sveva Francesca Zitelli" userId="6f5cf3d5-dcd2-465d-bc3f-a146971f84b3" providerId="ADAL" clId="{F2EDE962-1CC2-4A6B-86F4-ECCE21F73413}" dt="2024-09-24T18:10:06.163" v="2659"/>
          <ac:spMkLst>
            <pc:docMk/>
            <pc:sldMk cId="3221169000" sldId="382"/>
            <ac:spMk id="26" creationId="{1D956AEF-28FA-5E64-8846-FF99C7FDE32C}"/>
          </ac:spMkLst>
        </pc:spChg>
        <pc:spChg chg="mod">
          <ac:chgData name="Sveva Francesca Zitelli" userId="6f5cf3d5-dcd2-465d-bc3f-a146971f84b3" providerId="ADAL" clId="{F2EDE962-1CC2-4A6B-86F4-ECCE21F73413}" dt="2024-09-24T18:10:06.163" v="2659"/>
          <ac:spMkLst>
            <pc:docMk/>
            <pc:sldMk cId="3221169000" sldId="382"/>
            <ac:spMk id="28" creationId="{87F60B09-996E-6C14-1A6B-F775DDF0DB2A}"/>
          </ac:spMkLst>
        </pc:spChg>
        <pc:spChg chg="add del mod">
          <ac:chgData name="Sveva Francesca Zitelli" userId="6f5cf3d5-dcd2-465d-bc3f-a146971f84b3" providerId="ADAL" clId="{F2EDE962-1CC2-4A6B-86F4-ECCE21F73413}" dt="2024-09-24T18:17:59.754" v="2829" actId="478"/>
          <ac:spMkLst>
            <pc:docMk/>
            <pc:sldMk cId="3221169000" sldId="382"/>
            <ac:spMk id="30" creationId="{84194186-C2B5-69C7-219E-0FEFD462915B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31" creationId="{987E48E1-C627-8A60-E672-FB17FF5AE059}"/>
          </ac:spMkLst>
        </pc:spChg>
        <pc:spChg chg="add del mod">
          <ac:chgData name="Sveva Francesca Zitelli" userId="6f5cf3d5-dcd2-465d-bc3f-a146971f84b3" providerId="ADAL" clId="{F2EDE962-1CC2-4A6B-86F4-ECCE21F73413}" dt="2024-09-24T18:17:59.754" v="2829" actId="478"/>
          <ac:spMkLst>
            <pc:docMk/>
            <pc:sldMk cId="3221169000" sldId="382"/>
            <ac:spMk id="32" creationId="{906FDE1B-43A6-DD79-3B33-47405D4876DC}"/>
          </ac:spMkLst>
        </pc:spChg>
        <pc:spChg chg="add del mod">
          <ac:chgData name="Sveva Francesca Zitelli" userId="6f5cf3d5-dcd2-465d-bc3f-a146971f84b3" providerId="ADAL" clId="{F2EDE962-1CC2-4A6B-86F4-ECCE21F73413}" dt="2024-09-24T18:17:59.754" v="2829" actId="478"/>
          <ac:spMkLst>
            <pc:docMk/>
            <pc:sldMk cId="3221169000" sldId="382"/>
            <ac:spMk id="33" creationId="{82DB991E-550F-6D70-7827-2EE2FBFCC403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34" creationId="{745D2419-4DED-3DE9-1B65-F2ADA037354A}"/>
          </ac:spMkLst>
        </pc:spChg>
        <pc:spChg chg="add mod">
          <ac:chgData name="Sveva Francesca Zitelli" userId="6f5cf3d5-dcd2-465d-bc3f-a146971f84b3" providerId="ADAL" clId="{F2EDE962-1CC2-4A6B-86F4-ECCE21F73413}" dt="2024-09-24T18:37:01.009" v="2993" actId="1036"/>
          <ac:spMkLst>
            <pc:docMk/>
            <pc:sldMk cId="3221169000" sldId="382"/>
            <ac:spMk id="35" creationId="{400A92E7-3662-610D-7719-A523EE91F6D8}"/>
          </ac:spMkLst>
        </pc:spChg>
        <pc:spChg chg="add del mod">
          <ac:chgData name="Sveva Francesca Zitelli" userId="6f5cf3d5-dcd2-465d-bc3f-a146971f84b3" providerId="ADAL" clId="{F2EDE962-1CC2-4A6B-86F4-ECCE21F73413}" dt="2024-09-24T18:17:59.754" v="2829" actId="478"/>
          <ac:spMkLst>
            <pc:docMk/>
            <pc:sldMk cId="3221169000" sldId="382"/>
            <ac:spMk id="36" creationId="{47C027D4-5321-DF05-5B6F-D927345BB649}"/>
          </ac:spMkLst>
        </pc:spChg>
        <pc:spChg chg="add del mod">
          <ac:chgData name="Sveva Francesca Zitelli" userId="6f5cf3d5-dcd2-465d-bc3f-a146971f84b3" providerId="ADAL" clId="{F2EDE962-1CC2-4A6B-86F4-ECCE21F73413}" dt="2024-09-24T18:20:54.140" v="2852" actId="478"/>
          <ac:spMkLst>
            <pc:docMk/>
            <pc:sldMk cId="3221169000" sldId="382"/>
            <ac:spMk id="37" creationId="{6025ADC8-6889-56A6-687C-3943F43C1FB9}"/>
          </ac:spMkLst>
        </pc:spChg>
        <pc:spChg chg="add del mod">
          <ac:chgData name="Sveva Francesca Zitelli" userId="6f5cf3d5-dcd2-465d-bc3f-a146971f84b3" providerId="ADAL" clId="{F2EDE962-1CC2-4A6B-86F4-ECCE21F73413}" dt="2024-09-24T18:20:54.140" v="2852" actId="478"/>
          <ac:spMkLst>
            <pc:docMk/>
            <pc:sldMk cId="3221169000" sldId="382"/>
            <ac:spMk id="38" creationId="{068A8408-81BF-B31E-65FE-7D6E691584F9}"/>
          </ac:spMkLst>
        </pc:spChg>
        <pc:spChg chg="add del mod">
          <ac:chgData name="Sveva Francesca Zitelli" userId="6f5cf3d5-dcd2-465d-bc3f-a146971f84b3" providerId="ADAL" clId="{F2EDE962-1CC2-4A6B-86F4-ECCE21F73413}" dt="2024-09-24T18:20:54.140" v="2852" actId="478"/>
          <ac:spMkLst>
            <pc:docMk/>
            <pc:sldMk cId="3221169000" sldId="382"/>
            <ac:spMk id="39" creationId="{EA8F9714-9889-B55D-0011-5D0CE053C6C2}"/>
          </ac:spMkLst>
        </pc:spChg>
        <pc:spChg chg="add del mod">
          <ac:chgData name="Sveva Francesca Zitelli" userId="6f5cf3d5-dcd2-465d-bc3f-a146971f84b3" providerId="ADAL" clId="{F2EDE962-1CC2-4A6B-86F4-ECCE21F73413}" dt="2024-09-24T18:31:54.070" v="2921" actId="478"/>
          <ac:spMkLst>
            <pc:docMk/>
            <pc:sldMk cId="3221169000" sldId="382"/>
            <ac:spMk id="40" creationId="{E6739A2F-C683-0708-D973-FE6E09134BCD}"/>
          </ac:spMkLst>
        </pc:spChg>
        <pc:spChg chg="add mod">
          <ac:chgData name="Sveva Francesca Zitelli" userId="6f5cf3d5-dcd2-465d-bc3f-a146971f84b3" providerId="ADAL" clId="{F2EDE962-1CC2-4A6B-86F4-ECCE21F73413}" dt="2024-09-25T08:14:04.879" v="3858" actId="207"/>
          <ac:spMkLst>
            <pc:docMk/>
            <pc:sldMk cId="3221169000" sldId="382"/>
            <ac:spMk id="41" creationId="{92D17B06-8610-B6F2-0E60-5248C5213945}"/>
          </ac:spMkLst>
        </pc:spChg>
        <pc:spChg chg="add mod">
          <ac:chgData name="Sveva Francesca Zitelli" userId="6f5cf3d5-dcd2-465d-bc3f-a146971f84b3" providerId="ADAL" clId="{F2EDE962-1CC2-4A6B-86F4-ECCE21F73413}" dt="2024-09-25T08:14:04.879" v="3858" actId="207"/>
          <ac:spMkLst>
            <pc:docMk/>
            <pc:sldMk cId="3221169000" sldId="382"/>
            <ac:spMk id="42" creationId="{FA121859-27A6-A272-BA4C-4E1F9B40CCE8}"/>
          </ac:spMkLst>
        </pc:spChg>
        <pc:spChg chg="add mod">
          <ac:chgData name="Sveva Francesca Zitelli" userId="6f5cf3d5-dcd2-465d-bc3f-a146971f84b3" providerId="ADAL" clId="{F2EDE962-1CC2-4A6B-86F4-ECCE21F73413}" dt="2024-09-24T18:27:09.113" v="2898" actId="1036"/>
          <ac:spMkLst>
            <pc:docMk/>
            <pc:sldMk cId="3221169000" sldId="382"/>
            <ac:spMk id="43" creationId="{E2F5831B-33EB-5F23-9E57-8C1F1C37A890}"/>
          </ac:spMkLst>
        </pc:spChg>
        <pc:spChg chg="add mod">
          <ac:chgData name="Sveva Francesca Zitelli" userId="6f5cf3d5-dcd2-465d-bc3f-a146971f84b3" providerId="ADAL" clId="{F2EDE962-1CC2-4A6B-86F4-ECCE21F73413}" dt="2024-09-25T08:12:19.833" v="3847" actId="207"/>
          <ac:spMkLst>
            <pc:docMk/>
            <pc:sldMk cId="3221169000" sldId="382"/>
            <ac:spMk id="44" creationId="{34AB9CDA-2C8A-67DF-D349-00B4A345A912}"/>
          </ac:spMkLst>
        </pc:spChg>
        <pc:spChg chg="add mod">
          <ac:chgData name="Sveva Francesca Zitelli" userId="6f5cf3d5-dcd2-465d-bc3f-a146971f84b3" providerId="ADAL" clId="{F2EDE962-1CC2-4A6B-86F4-ECCE21F73413}" dt="2024-09-24T18:27:09.113" v="2898" actId="1036"/>
          <ac:spMkLst>
            <pc:docMk/>
            <pc:sldMk cId="3221169000" sldId="382"/>
            <ac:spMk id="45" creationId="{B7D19181-FF35-6E09-24AB-95163836BB03}"/>
          </ac:spMkLst>
        </pc:spChg>
        <pc:spChg chg="add del mod">
          <ac:chgData name="Sveva Francesca Zitelli" userId="6f5cf3d5-dcd2-465d-bc3f-a146971f84b3" providerId="ADAL" clId="{F2EDE962-1CC2-4A6B-86F4-ECCE21F73413}" dt="2024-09-24T18:22:08.049" v="2865" actId="478"/>
          <ac:spMkLst>
            <pc:docMk/>
            <pc:sldMk cId="3221169000" sldId="382"/>
            <ac:spMk id="46" creationId="{9FC453B5-8C98-4B05-55DD-0435879432CC}"/>
          </ac:spMkLst>
        </pc:spChg>
        <pc:spChg chg="add del mod">
          <ac:chgData name="Sveva Francesca Zitelli" userId="6f5cf3d5-dcd2-465d-bc3f-a146971f84b3" providerId="ADAL" clId="{F2EDE962-1CC2-4A6B-86F4-ECCE21F73413}" dt="2024-09-24T18:22:08.049" v="2865" actId="478"/>
          <ac:spMkLst>
            <pc:docMk/>
            <pc:sldMk cId="3221169000" sldId="382"/>
            <ac:spMk id="47" creationId="{24CE8B67-14DC-2CF7-31EB-DB3778E56628}"/>
          </ac:spMkLst>
        </pc:spChg>
        <pc:spChg chg="add del mod">
          <ac:chgData name="Sveva Francesca Zitelli" userId="6f5cf3d5-dcd2-465d-bc3f-a146971f84b3" providerId="ADAL" clId="{F2EDE962-1CC2-4A6B-86F4-ECCE21F73413}" dt="2024-09-24T18:22:08.049" v="2865" actId="478"/>
          <ac:spMkLst>
            <pc:docMk/>
            <pc:sldMk cId="3221169000" sldId="382"/>
            <ac:spMk id="48" creationId="{B4188F4B-A09F-9F14-1950-A3BCFABA4DB3}"/>
          </ac:spMkLst>
        </pc:spChg>
        <pc:spChg chg="add mod">
          <ac:chgData name="Sveva Francesca Zitelli" userId="6f5cf3d5-dcd2-465d-bc3f-a146971f84b3" providerId="ADAL" clId="{F2EDE962-1CC2-4A6B-86F4-ECCE21F73413}" dt="2024-09-25T08:14:04.879" v="3858" actId="207"/>
          <ac:spMkLst>
            <pc:docMk/>
            <pc:sldMk cId="3221169000" sldId="382"/>
            <ac:spMk id="49" creationId="{5889B298-E901-4240-C3B6-46D54B0D37A0}"/>
          </ac:spMkLst>
        </pc:spChg>
        <pc:spChg chg="add mod">
          <ac:chgData name="Sveva Francesca Zitelli" userId="6f5cf3d5-dcd2-465d-bc3f-a146971f84b3" providerId="ADAL" clId="{F2EDE962-1CC2-4A6B-86F4-ECCE21F73413}" dt="2024-09-24T18:28:46.735" v="2904" actId="1035"/>
          <ac:spMkLst>
            <pc:docMk/>
            <pc:sldMk cId="3221169000" sldId="382"/>
            <ac:spMk id="50" creationId="{17FB1829-D06F-D78B-B308-FD87BE011413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51" creationId="{33C02EB1-CE8D-0579-7251-47FBB6BB281B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52" creationId="{6D0354C7-5D49-97FF-3849-53D970BBEECA}"/>
          </ac:spMkLst>
        </pc:spChg>
        <pc:spChg chg="add mod">
          <ac:chgData name="Sveva Francesca Zitelli" userId="6f5cf3d5-dcd2-465d-bc3f-a146971f84b3" providerId="ADAL" clId="{F2EDE962-1CC2-4A6B-86F4-ECCE21F73413}" dt="2024-09-24T18:39:18.941" v="3004" actId="1035"/>
          <ac:spMkLst>
            <pc:docMk/>
            <pc:sldMk cId="3221169000" sldId="382"/>
            <ac:spMk id="53" creationId="{DD380D0A-0B1E-F59C-68FB-722CB0765A86}"/>
          </ac:spMkLst>
        </pc:spChg>
        <pc:spChg chg="add mod">
          <ac:chgData name="Sveva Francesca Zitelli" userId="6f5cf3d5-dcd2-465d-bc3f-a146971f84b3" providerId="ADAL" clId="{F2EDE962-1CC2-4A6B-86F4-ECCE21F73413}" dt="2024-09-24T18:39:59.150" v="3007" actId="1035"/>
          <ac:spMkLst>
            <pc:docMk/>
            <pc:sldMk cId="3221169000" sldId="382"/>
            <ac:spMk id="54" creationId="{29EB316B-6572-6C59-CACF-C71DCA155C6F}"/>
          </ac:spMkLst>
        </pc:spChg>
        <pc:spChg chg="add mod">
          <ac:chgData name="Sveva Francesca Zitelli" userId="6f5cf3d5-dcd2-465d-bc3f-a146971f84b3" providerId="ADAL" clId="{F2EDE962-1CC2-4A6B-86F4-ECCE21F73413}" dt="2024-09-24T18:27:09.113" v="2898" actId="1036"/>
          <ac:spMkLst>
            <pc:docMk/>
            <pc:sldMk cId="3221169000" sldId="382"/>
            <ac:spMk id="55" creationId="{1F0D9FEC-BA0A-7DA9-1152-519306A3FD71}"/>
          </ac:spMkLst>
        </pc:spChg>
        <pc:spChg chg="add mod">
          <ac:chgData name="Sveva Francesca Zitelli" userId="6f5cf3d5-dcd2-465d-bc3f-a146971f84b3" providerId="ADAL" clId="{F2EDE962-1CC2-4A6B-86F4-ECCE21F73413}" dt="2024-09-25T08:09:05.643" v="3836" actId="208"/>
          <ac:spMkLst>
            <pc:docMk/>
            <pc:sldMk cId="3221169000" sldId="382"/>
            <ac:spMk id="56" creationId="{B80BA58B-DCD4-8CE4-13A9-D6611461AFF9}"/>
          </ac:spMkLst>
        </pc:spChg>
        <pc:spChg chg="add mod">
          <ac:chgData name="Sveva Francesca Zitelli" userId="6f5cf3d5-dcd2-465d-bc3f-a146971f84b3" providerId="ADAL" clId="{F2EDE962-1CC2-4A6B-86F4-ECCE21F73413}" dt="2024-09-25T08:09:05.643" v="3836" actId="208"/>
          <ac:spMkLst>
            <pc:docMk/>
            <pc:sldMk cId="3221169000" sldId="382"/>
            <ac:spMk id="57" creationId="{7083D8A4-640D-5BED-E855-492E1C4B836C}"/>
          </ac:spMkLst>
        </pc:spChg>
        <pc:spChg chg="add mod">
          <ac:chgData name="Sveva Francesca Zitelli" userId="6f5cf3d5-dcd2-465d-bc3f-a146971f84b3" providerId="ADAL" clId="{F2EDE962-1CC2-4A6B-86F4-ECCE21F73413}" dt="2024-09-25T08:09:05.643" v="3836" actId="208"/>
          <ac:spMkLst>
            <pc:docMk/>
            <pc:sldMk cId="3221169000" sldId="382"/>
            <ac:spMk id="58" creationId="{8A7B90D2-E3F3-138C-3EC4-26C99561D309}"/>
          </ac:spMkLst>
        </pc:spChg>
        <pc:spChg chg="add mod">
          <ac:chgData name="Sveva Francesca Zitelli" userId="6f5cf3d5-dcd2-465d-bc3f-a146971f84b3" providerId="ADAL" clId="{F2EDE962-1CC2-4A6B-86F4-ECCE21F73413}" dt="2024-09-25T08:09:05.643" v="3836" actId="208"/>
          <ac:spMkLst>
            <pc:docMk/>
            <pc:sldMk cId="3221169000" sldId="382"/>
            <ac:spMk id="59" creationId="{51D2554C-7FD9-2910-34C3-83E1D82A28F2}"/>
          </ac:spMkLst>
        </pc:spChg>
        <pc:spChg chg="add mod">
          <ac:chgData name="Sveva Francesca Zitelli" userId="6f5cf3d5-dcd2-465d-bc3f-a146971f84b3" providerId="ADAL" clId="{F2EDE962-1CC2-4A6B-86F4-ECCE21F73413}" dt="2024-09-25T08:09:05.643" v="3836" actId="208"/>
          <ac:spMkLst>
            <pc:docMk/>
            <pc:sldMk cId="3221169000" sldId="382"/>
            <ac:spMk id="60" creationId="{5F48636D-00AB-1B03-64DE-56E701E7C8B2}"/>
          </ac:spMkLst>
        </pc:spChg>
        <pc:spChg chg="add mod">
          <ac:chgData name="Sveva Francesca Zitelli" userId="6f5cf3d5-dcd2-465d-bc3f-a146971f84b3" providerId="ADAL" clId="{F2EDE962-1CC2-4A6B-86F4-ECCE21F73413}" dt="2024-09-25T08:14:04.879" v="3858" actId="207"/>
          <ac:spMkLst>
            <pc:docMk/>
            <pc:sldMk cId="3221169000" sldId="382"/>
            <ac:spMk id="61" creationId="{8047F5FD-F862-2098-F534-4B993DAD3DD4}"/>
          </ac:spMkLst>
        </pc:spChg>
        <pc:spChg chg="add mod">
          <ac:chgData name="Sveva Francesca Zitelli" userId="6f5cf3d5-dcd2-465d-bc3f-a146971f84b3" providerId="ADAL" clId="{F2EDE962-1CC2-4A6B-86F4-ECCE21F73413}" dt="2024-09-24T21:27:02.492" v="3788" actId="20577"/>
          <ac:spMkLst>
            <pc:docMk/>
            <pc:sldMk cId="3221169000" sldId="382"/>
            <ac:spMk id="67" creationId="{4F08F897-A6C3-0609-28F9-1788C3742A98}"/>
          </ac:spMkLst>
        </pc:spChg>
        <pc:grpChg chg="add del mod">
          <ac:chgData name="Sveva Francesca Zitelli" userId="6f5cf3d5-dcd2-465d-bc3f-a146971f84b3" providerId="ADAL" clId="{F2EDE962-1CC2-4A6B-86F4-ECCE21F73413}" dt="2024-09-24T18:22:44.430" v="2870" actId="478"/>
          <ac:grpSpMkLst>
            <pc:docMk/>
            <pc:sldMk cId="3221169000" sldId="382"/>
            <ac:grpSpMk id="17" creationId="{4324317D-FCA8-E4C5-25F8-B5902717226B}"/>
          </ac:grpSpMkLst>
        </pc:grpChg>
        <pc:grpChg chg="mod">
          <ac:chgData name="Sveva Francesca Zitelli" userId="6f5cf3d5-dcd2-465d-bc3f-a146971f84b3" providerId="ADAL" clId="{F2EDE962-1CC2-4A6B-86F4-ECCE21F73413}" dt="2024-09-24T18:10:06.163" v="2659"/>
          <ac:grpSpMkLst>
            <pc:docMk/>
            <pc:sldMk cId="3221169000" sldId="382"/>
            <ac:grpSpMk id="18" creationId="{216A2ABA-C626-6F9B-7758-9D52E15375FB}"/>
          </ac:grpSpMkLst>
        </pc:grpChg>
        <pc:grpChg chg="mod">
          <ac:chgData name="Sveva Francesca Zitelli" userId="6f5cf3d5-dcd2-465d-bc3f-a146971f84b3" providerId="ADAL" clId="{F2EDE962-1CC2-4A6B-86F4-ECCE21F73413}" dt="2024-09-24T18:10:06.163" v="2659"/>
          <ac:grpSpMkLst>
            <pc:docMk/>
            <pc:sldMk cId="3221169000" sldId="382"/>
            <ac:grpSpMk id="19" creationId="{6D44017E-4BA7-E548-B5EF-F61B8F3CD592}"/>
          </ac:grpSpMkLst>
        </pc:grpChg>
        <pc:grpChg chg="mod">
          <ac:chgData name="Sveva Francesca Zitelli" userId="6f5cf3d5-dcd2-465d-bc3f-a146971f84b3" providerId="ADAL" clId="{F2EDE962-1CC2-4A6B-86F4-ECCE21F73413}" dt="2024-09-24T18:10:06.163" v="2659"/>
          <ac:grpSpMkLst>
            <pc:docMk/>
            <pc:sldMk cId="3221169000" sldId="382"/>
            <ac:grpSpMk id="20" creationId="{3C327481-37D5-0CEC-74FB-63DA0B3E435E}"/>
          </ac:grpSpMkLst>
        </pc:grpChg>
        <pc:grpChg chg="mod">
          <ac:chgData name="Sveva Francesca Zitelli" userId="6f5cf3d5-dcd2-465d-bc3f-a146971f84b3" providerId="ADAL" clId="{F2EDE962-1CC2-4A6B-86F4-ECCE21F73413}" dt="2024-09-24T18:10:06.163" v="2659"/>
          <ac:grpSpMkLst>
            <pc:docMk/>
            <pc:sldMk cId="3221169000" sldId="382"/>
            <ac:grpSpMk id="21" creationId="{E1337D32-768A-99A1-DFAB-F396A3FADE64}"/>
          </ac:grpSpMkLst>
        </pc:grpChg>
        <pc:picChg chg="mod">
          <ac:chgData name="Sveva Francesca Zitelli" userId="6f5cf3d5-dcd2-465d-bc3f-a146971f84b3" providerId="ADAL" clId="{F2EDE962-1CC2-4A6B-86F4-ECCE21F73413}" dt="2024-09-24T18:10:06.163" v="2659"/>
          <ac:picMkLst>
            <pc:docMk/>
            <pc:sldMk cId="3221169000" sldId="382"/>
            <ac:picMk id="23" creationId="{1611FEF0-3B89-5F75-F8B7-CD06713D3270}"/>
          </ac:picMkLst>
        </pc:picChg>
        <pc:picChg chg="mod">
          <ac:chgData name="Sveva Francesca Zitelli" userId="6f5cf3d5-dcd2-465d-bc3f-a146971f84b3" providerId="ADAL" clId="{F2EDE962-1CC2-4A6B-86F4-ECCE21F73413}" dt="2024-09-24T18:10:06.163" v="2659"/>
          <ac:picMkLst>
            <pc:docMk/>
            <pc:sldMk cId="3221169000" sldId="382"/>
            <ac:picMk id="25" creationId="{879F17FE-0634-68FC-A747-4500ECF297F3}"/>
          </ac:picMkLst>
        </pc:picChg>
        <pc:picChg chg="mod">
          <ac:chgData name="Sveva Francesca Zitelli" userId="6f5cf3d5-dcd2-465d-bc3f-a146971f84b3" providerId="ADAL" clId="{F2EDE962-1CC2-4A6B-86F4-ECCE21F73413}" dt="2024-09-24T18:10:06.163" v="2659"/>
          <ac:picMkLst>
            <pc:docMk/>
            <pc:sldMk cId="3221169000" sldId="382"/>
            <ac:picMk id="27" creationId="{985F6A03-E316-A612-83C3-F0901435C375}"/>
          </ac:picMkLst>
        </pc:picChg>
        <pc:picChg chg="mod">
          <ac:chgData name="Sveva Francesca Zitelli" userId="6f5cf3d5-dcd2-465d-bc3f-a146971f84b3" providerId="ADAL" clId="{F2EDE962-1CC2-4A6B-86F4-ECCE21F73413}" dt="2024-09-24T18:10:06.163" v="2659"/>
          <ac:picMkLst>
            <pc:docMk/>
            <pc:sldMk cId="3221169000" sldId="382"/>
            <ac:picMk id="29" creationId="{B82B2126-092C-E83F-4A87-41841A08D5DB}"/>
          </ac:picMkLst>
        </pc:picChg>
        <pc:picChg chg="add mod">
          <ac:chgData name="Sveva Francesca Zitelli" userId="6f5cf3d5-dcd2-465d-bc3f-a146971f84b3" providerId="ADAL" clId="{F2EDE962-1CC2-4A6B-86F4-ECCE21F73413}" dt="2024-09-24T19:23:43.087" v="3116" actId="1076"/>
          <ac:picMkLst>
            <pc:docMk/>
            <pc:sldMk cId="3221169000" sldId="382"/>
            <ac:picMk id="62" creationId="{2DC03427-9A9F-A4F7-D89B-62E79B75E4EB}"/>
          </ac:picMkLst>
        </pc:picChg>
        <pc:picChg chg="add mod">
          <ac:chgData name="Sveva Francesca Zitelli" userId="6f5cf3d5-dcd2-465d-bc3f-a146971f84b3" providerId="ADAL" clId="{F2EDE962-1CC2-4A6B-86F4-ECCE21F73413}" dt="2024-09-24T19:20:11.248" v="3111" actId="1076"/>
          <ac:picMkLst>
            <pc:docMk/>
            <pc:sldMk cId="3221169000" sldId="382"/>
            <ac:picMk id="63" creationId="{9BE8A8E6-BA61-62AE-C196-392AA411BDC9}"/>
          </ac:picMkLst>
        </pc:picChg>
        <pc:picChg chg="add mod">
          <ac:chgData name="Sveva Francesca Zitelli" userId="6f5cf3d5-dcd2-465d-bc3f-a146971f84b3" providerId="ADAL" clId="{F2EDE962-1CC2-4A6B-86F4-ECCE21F73413}" dt="2024-09-24T19:20:04.381" v="3110" actId="1076"/>
          <ac:picMkLst>
            <pc:docMk/>
            <pc:sldMk cId="3221169000" sldId="382"/>
            <ac:picMk id="64" creationId="{D4036D52-21B9-C90F-3B00-B722BCBF45B5}"/>
          </ac:picMkLst>
        </pc:picChg>
        <pc:picChg chg="add mod">
          <ac:chgData name="Sveva Francesca Zitelli" userId="6f5cf3d5-dcd2-465d-bc3f-a146971f84b3" providerId="ADAL" clId="{F2EDE962-1CC2-4A6B-86F4-ECCE21F73413}" dt="2024-09-24T19:23:01.364" v="3113" actId="1076"/>
          <ac:picMkLst>
            <pc:docMk/>
            <pc:sldMk cId="3221169000" sldId="382"/>
            <ac:picMk id="65" creationId="{722426A3-275B-3922-4404-13F3D66FE0CC}"/>
          </ac:picMkLst>
        </pc:picChg>
        <pc:picChg chg="add mod">
          <ac:chgData name="Sveva Francesca Zitelli" userId="6f5cf3d5-dcd2-465d-bc3f-a146971f84b3" providerId="ADAL" clId="{F2EDE962-1CC2-4A6B-86F4-ECCE21F73413}" dt="2024-09-24T19:23:09.321" v="3115" actId="1076"/>
          <ac:picMkLst>
            <pc:docMk/>
            <pc:sldMk cId="3221169000" sldId="382"/>
            <ac:picMk id="66" creationId="{0541391F-6700-3019-ADB9-7AEAA00D0043}"/>
          </ac:picMkLst>
        </pc:picChg>
      </pc:sldChg>
      <pc:sldChg chg="add del">
        <pc:chgData name="Sveva Francesca Zitelli" userId="6f5cf3d5-dcd2-465d-bc3f-a146971f84b3" providerId="ADAL" clId="{F2EDE962-1CC2-4A6B-86F4-ECCE21F73413}" dt="2024-09-25T10:54:46.578" v="5671" actId="2696"/>
        <pc:sldMkLst>
          <pc:docMk/>
          <pc:sldMk cId="190835872" sldId="383"/>
        </pc:sldMkLst>
      </pc:sldChg>
      <pc:sldChg chg="addSp delSp modSp add mod ord">
        <pc:chgData name="Sveva Francesca Zitelli" userId="6f5cf3d5-dcd2-465d-bc3f-a146971f84b3" providerId="ADAL" clId="{F2EDE962-1CC2-4A6B-86F4-ECCE21F73413}" dt="2024-09-25T10:54:09.427" v="5670"/>
        <pc:sldMkLst>
          <pc:docMk/>
          <pc:sldMk cId="2061880615" sldId="384"/>
        </pc:sldMkLst>
        <pc:spChg chg="add del mod">
          <ac:chgData name="Sveva Francesca Zitelli" userId="6f5cf3d5-dcd2-465d-bc3f-a146971f84b3" providerId="ADAL" clId="{F2EDE962-1CC2-4A6B-86F4-ECCE21F73413}" dt="2024-09-25T08:36:20.305" v="3920" actId="478"/>
          <ac:spMkLst>
            <pc:docMk/>
            <pc:sldMk cId="2061880615" sldId="384"/>
            <ac:spMk id="3" creationId="{D7FD9D1E-1FA4-8600-A3C4-6EFA64E1C680}"/>
          </ac:spMkLst>
        </pc:spChg>
        <pc:spChg chg="add del mod topLvl">
          <ac:chgData name="Sveva Francesca Zitelli" userId="6f5cf3d5-dcd2-465d-bc3f-a146971f84b3" providerId="ADAL" clId="{F2EDE962-1CC2-4A6B-86F4-ECCE21F73413}" dt="2024-09-25T10:45:28.973" v="5522" actId="1035"/>
          <ac:spMkLst>
            <pc:docMk/>
            <pc:sldMk cId="2061880615" sldId="384"/>
            <ac:spMk id="5" creationId="{0599D293-1143-6E32-85C0-818B2CA1C9F7}"/>
          </ac:spMkLst>
        </pc:spChg>
        <pc:spChg chg="del">
          <ac:chgData name="Sveva Francesca Zitelli" userId="6f5cf3d5-dcd2-465d-bc3f-a146971f84b3" providerId="ADAL" clId="{F2EDE962-1CC2-4A6B-86F4-ECCE21F73413}" dt="2024-09-24T20:35:10.949" v="3152" actId="478"/>
          <ac:spMkLst>
            <pc:docMk/>
            <pc:sldMk cId="2061880615" sldId="384"/>
            <ac:spMk id="6" creationId="{99A99A21-060F-4D62-E40F-5A5D3B184F51}"/>
          </ac:spMkLst>
        </pc:spChg>
        <pc:spChg chg="add del mod topLvl">
          <ac:chgData name="Sveva Francesca Zitelli" userId="6f5cf3d5-dcd2-465d-bc3f-a146971f84b3" providerId="ADAL" clId="{F2EDE962-1CC2-4A6B-86F4-ECCE21F73413}" dt="2024-09-25T10:45:18.153" v="5509" actId="14100"/>
          <ac:spMkLst>
            <pc:docMk/>
            <pc:sldMk cId="2061880615" sldId="384"/>
            <ac:spMk id="8" creationId="{C3166340-6A1E-57B8-65B7-2F66B8CE6307}"/>
          </ac:spMkLst>
        </pc:spChg>
        <pc:spChg chg="mod topLvl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10" creationId="{244B14C1-D762-9BE8-0BD0-0789AB117DEC}"/>
          </ac:spMkLst>
        </pc:spChg>
        <pc:spChg chg="del mod">
          <ac:chgData name="Sveva Francesca Zitelli" userId="6f5cf3d5-dcd2-465d-bc3f-a146971f84b3" providerId="ADAL" clId="{F2EDE962-1CC2-4A6B-86F4-ECCE21F73413}" dt="2024-09-24T20:48:35.399" v="3262" actId="478"/>
          <ac:spMkLst>
            <pc:docMk/>
            <pc:sldMk cId="2061880615" sldId="384"/>
            <ac:spMk id="11" creationId="{A63D1A13-81D3-8A73-745F-9441B3776A48}"/>
          </ac:spMkLst>
        </pc:spChg>
        <pc:spChg chg="del mod topLvl">
          <ac:chgData name="Sveva Francesca Zitelli" userId="6f5cf3d5-dcd2-465d-bc3f-a146971f84b3" providerId="ADAL" clId="{F2EDE962-1CC2-4A6B-86F4-ECCE21F73413}" dt="2024-09-24T20:59:40.190" v="3438" actId="478"/>
          <ac:spMkLst>
            <pc:docMk/>
            <pc:sldMk cId="2061880615" sldId="384"/>
            <ac:spMk id="13" creationId="{6E420825-0703-18FF-967E-E6AA5B08F615}"/>
          </ac:spMkLst>
        </pc:spChg>
        <pc:spChg chg="add del">
          <ac:chgData name="Sveva Francesca Zitelli" userId="6f5cf3d5-dcd2-465d-bc3f-a146971f84b3" providerId="ADAL" clId="{F2EDE962-1CC2-4A6B-86F4-ECCE21F73413}" dt="2024-09-24T20:37:47.156" v="3192" actId="478"/>
          <ac:spMkLst>
            <pc:docMk/>
            <pc:sldMk cId="2061880615" sldId="384"/>
            <ac:spMk id="15" creationId="{CE116774-7EA0-CDA4-994F-D5187646C4B9}"/>
          </ac:spMkLst>
        </pc:spChg>
        <pc:spChg chg="add mod">
          <ac:chgData name="Sveva Francesca Zitelli" userId="6f5cf3d5-dcd2-465d-bc3f-a146971f84b3" providerId="ADAL" clId="{F2EDE962-1CC2-4A6B-86F4-ECCE21F73413}" dt="2024-09-25T10:45:11.059" v="5508" actId="255"/>
          <ac:spMkLst>
            <pc:docMk/>
            <pc:sldMk cId="2061880615" sldId="384"/>
            <ac:spMk id="17" creationId="{A2A90CF4-5C36-DE10-7068-CFE79A65A789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18" creationId="{0209689C-4479-429B-58E8-6BE260C3FF0B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19" creationId="{C2D947CA-E4CA-33E5-143B-D283A0FF726A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0" creationId="{1667106B-306B-AA29-9587-71D797777550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2" creationId="{90804CD2-C1A0-4351-0298-A807DDD12764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3" creationId="{F9C42C70-068C-0D4F-075A-2E78CE0DBA0F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4" creationId="{E329C384-4F27-8323-B806-BDDE8AE6F22A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5" creationId="{1800BD35-075D-28F8-4A5F-884DFEB70731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6" creationId="{E73D499C-A089-09A2-780D-CB660617107C}"/>
          </ac:spMkLst>
        </pc:spChg>
        <pc:spChg chg="add del">
          <ac:chgData name="Sveva Francesca Zitelli" userId="6f5cf3d5-dcd2-465d-bc3f-a146971f84b3" providerId="ADAL" clId="{F2EDE962-1CC2-4A6B-86F4-ECCE21F73413}" dt="2024-09-24T21:07:58.392" v="3539" actId="22"/>
          <ac:spMkLst>
            <pc:docMk/>
            <pc:sldMk cId="2061880615" sldId="384"/>
            <ac:spMk id="28" creationId="{DBF77FEB-3B38-4FEA-6961-E86BE9FDF982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29" creationId="{F8824491-63EB-BC67-A3A2-F12796A67328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30" creationId="{899B7989-A3F4-8BCE-5109-637D2A0E4200}"/>
          </ac:spMkLst>
        </pc:spChg>
        <pc:spChg chg="add mod">
          <ac:chgData name="Sveva Francesca Zitelli" userId="6f5cf3d5-dcd2-465d-bc3f-a146971f84b3" providerId="ADAL" clId="{F2EDE962-1CC2-4A6B-86F4-ECCE21F73413}" dt="2024-09-25T10:50:56.970" v="5647" actId="2711"/>
          <ac:spMkLst>
            <pc:docMk/>
            <pc:sldMk cId="2061880615" sldId="384"/>
            <ac:spMk id="31" creationId="{A8E4B723-4D0A-4F8C-2619-F3FC0B3FAB0D}"/>
          </ac:spMkLst>
        </pc:spChg>
        <pc:grpChg chg="add del mod">
          <ac:chgData name="Sveva Francesca Zitelli" userId="6f5cf3d5-dcd2-465d-bc3f-a146971f84b3" providerId="ADAL" clId="{F2EDE962-1CC2-4A6B-86F4-ECCE21F73413}" dt="2024-09-24T20:47:28.234" v="3245" actId="165"/>
          <ac:grpSpMkLst>
            <pc:docMk/>
            <pc:sldMk cId="2061880615" sldId="384"/>
            <ac:grpSpMk id="3" creationId="{E3641835-720A-7ED8-96F1-FB8CCA77B33D}"/>
          </ac:grpSpMkLst>
        </pc:grpChg>
        <pc:grpChg chg="add del mod">
          <ac:chgData name="Sveva Francesca Zitelli" userId="6f5cf3d5-dcd2-465d-bc3f-a146971f84b3" providerId="ADAL" clId="{F2EDE962-1CC2-4A6B-86F4-ECCE21F73413}" dt="2024-09-24T20:59:40.190" v="3438" actId="478"/>
          <ac:grpSpMkLst>
            <pc:docMk/>
            <pc:sldMk cId="2061880615" sldId="384"/>
            <ac:grpSpMk id="9" creationId="{B416FADF-DC92-1A3B-D41D-58D79CA041FF}"/>
          </ac:grpSpMkLst>
        </pc:grpChg>
        <pc:picChg chg="add del mod topLvl">
          <ac:chgData name="Sveva Francesca Zitelli" userId="6f5cf3d5-dcd2-465d-bc3f-a146971f84b3" providerId="ADAL" clId="{F2EDE962-1CC2-4A6B-86F4-ECCE21F73413}" dt="2024-09-24T21:09:53.951" v="3569" actId="1036"/>
          <ac:picMkLst>
            <pc:docMk/>
            <pc:sldMk cId="2061880615" sldId="384"/>
            <ac:picMk id="7" creationId="{64A41980-07B9-D902-438D-2B9B18725D5C}"/>
          </ac:picMkLst>
        </pc:picChg>
        <pc:picChg chg="del mod">
          <ac:chgData name="Sveva Francesca Zitelli" userId="6f5cf3d5-dcd2-465d-bc3f-a146971f84b3" providerId="ADAL" clId="{F2EDE962-1CC2-4A6B-86F4-ECCE21F73413}" dt="2024-09-24T20:48:39.727" v="3263" actId="478"/>
          <ac:picMkLst>
            <pc:docMk/>
            <pc:sldMk cId="2061880615" sldId="384"/>
            <ac:picMk id="12" creationId="{51375584-CA28-37B5-D44B-11E8A462C729}"/>
          </ac:picMkLst>
        </pc:picChg>
      </pc:sldChg>
      <pc:sldChg chg="addSp delSp modSp add mod ord">
        <pc:chgData name="Sveva Francesca Zitelli" userId="6f5cf3d5-dcd2-465d-bc3f-a146971f84b3" providerId="ADAL" clId="{F2EDE962-1CC2-4A6B-86F4-ECCE21F73413}" dt="2024-09-25T10:54:09.427" v="5670"/>
        <pc:sldMkLst>
          <pc:docMk/>
          <pc:sldMk cId="3317576795" sldId="385"/>
        </pc:sldMkLst>
        <pc:spChg chg="add mod">
          <ac:chgData name="Sveva Francesca Zitelli" userId="6f5cf3d5-dcd2-465d-bc3f-a146971f84b3" providerId="ADAL" clId="{F2EDE962-1CC2-4A6B-86F4-ECCE21F73413}" dt="2024-09-25T10:46:02.665" v="5526" actId="1036"/>
          <ac:spMkLst>
            <pc:docMk/>
            <pc:sldMk cId="3317576795" sldId="385"/>
            <ac:spMk id="3" creationId="{6A2F549A-3BFE-6BD1-9C56-CD942B97FF92}"/>
          </ac:spMkLst>
        </pc:spChg>
        <pc:spChg chg="mod">
          <ac:chgData name="Sveva Francesca Zitelli" userId="6f5cf3d5-dcd2-465d-bc3f-a146971f84b3" providerId="ADAL" clId="{F2EDE962-1CC2-4A6B-86F4-ECCE21F73413}" dt="2024-09-25T08:17:30.429" v="3867" actId="20577"/>
          <ac:spMkLst>
            <pc:docMk/>
            <pc:sldMk cId="3317576795" sldId="385"/>
            <ac:spMk id="4" creationId="{1385CB28-1C6D-6821-4B0D-E6C2294B5BD0}"/>
          </ac:spMkLst>
        </pc:spChg>
        <pc:spChg chg="del">
          <ac:chgData name="Sveva Francesca Zitelli" userId="6f5cf3d5-dcd2-465d-bc3f-a146971f84b3" providerId="ADAL" clId="{F2EDE962-1CC2-4A6B-86F4-ECCE21F73413}" dt="2024-09-24T21:15:59.924" v="3599" actId="478"/>
          <ac:spMkLst>
            <pc:docMk/>
            <pc:sldMk cId="3317576795" sldId="385"/>
            <ac:spMk id="5" creationId="{0599D293-1143-6E32-85C0-818B2CA1C9F7}"/>
          </ac:spMkLst>
        </pc:spChg>
        <pc:spChg chg="add mod">
          <ac:chgData name="Sveva Francesca Zitelli" userId="6f5cf3d5-dcd2-465d-bc3f-a146971f84b3" providerId="ADAL" clId="{F2EDE962-1CC2-4A6B-86F4-ECCE21F73413}" dt="2024-09-25T10:51:09.997" v="5648" actId="2711"/>
          <ac:spMkLst>
            <pc:docMk/>
            <pc:sldMk cId="3317576795" sldId="385"/>
            <ac:spMk id="6" creationId="{6C419AEE-2868-F0CD-C791-0ADE9DB9AC73}"/>
          </ac:spMkLst>
        </pc:spChg>
        <pc:spChg chg="mod">
          <ac:chgData name="Sveva Francesca Zitelli" userId="6f5cf3d5-dcd2-465d-bc3f-a146971f84b3" providerId="ADAL" clId="{F2EDE962-1CC2-4A6B-86F4-ECCE21F73413}" dt="2024-09-25T10:46:14.624" v="5527" actId="14100"/>
          <ac:spMkLst>
            <pc:docMk/>
            <pc:sldMk cId="3317576795" sldId="385"/>
            <ac:spMk id="8" creationId="{C3166340-6A1E-57B8-65B7-2F66B8CE6307}"/>
          </ac:spMkLst>
        </pc:spChg>
        <pc:spChg chg="mod">
          <ac:chgData name="Sveva Francesca Zitelli" userId="6f5cf3d5-dcd2-465d-bc3f-a146971f84b3" providerId="ADAL" clId="{F2EDE962-1CC2-4A6B-86F4-ECCE21F73413}" dt="2024-09-25T10:51:21.946" v="5649" actId="14100"/>
          <ac:spMkLst>
            <pc:docMk/>
            <pc:sldMk cId="3317576795" sldId="385"/>
            <ac:spMk id="10" creationId="{244B14C1-D762-9BE8-0BD0-0789AB117DEC}"/>
          </ac:spMkLst>
        </pc:spChg>
        <pc:spChg chg="del mod">
          <ac:chgData name="Sveva Francesca Zitelli" userId="6f5cf3d5-dcd2-465d-bc3f-a146971f84b3" providerId="ADAL" clId="{F2EDE962-1CC2-4A6B-86F4-ECCE21F73413}" dt="2024-09-24T21:12:06.280" v="3573"/>
          <ac:spMkLst>
            <pc:docMk/>
            <pc:sldMk cId="3317576795" sldId="385"/>
            <ac:spMk id="17" creationId="{A2A90CF4-5C36-DE10-7068-CFE79A65A789}"/>
          </ac:spMkLst>
        </pc:spChg>
        <pc:spChg chg="del">
          <ac:chgData name="Sveva Francesca Zitelli" userId="6f5cf3d5-dcd2-465d-bc3f-a146971f84b3" providerId="ADAL" clId="{F2EDE962-1CC2-4A6B-86F4-ECCE21F73413}" dt="2024-09-24T21:15:17.352" v="3594" actId="478"/>
          <ac:spMkLst>
            <pc:docMk/>
            <pc:sldMk cId="3317576795" sldId="385"/>
            <ac:spMk id="18" creationId="{0209689C-4479-429B-58E8-6BE260C3FF0B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19" creationId="{C2D947CA-E4CA-33E5-143B-D283A0FF726A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20" creationId="{1667106B-306B-AA29-9587-71D797777550}"/>
          </ac:spMkLst>
        </pc:spChg>
        <pc:spChg chg="del mod">
          <ac:chgData name="Sveva Francesca Zitelli" userId="6f5cf3d5-dcd2-465d-bc3f-a146971f84b3" providerId="ADAL" clId="{F2EDE962-1CC2-4A6B-86F4-ECCE21F73413}" dt="2024-09-24T21:16:17.076" v="3627"/>
          <ac:spMkLst>
            <pc:docMk/>
            <pc:sldMk cId="3317576795" sldId="385"/>
            <ac:spMk id="22" creationId="{90804CD2-C1A0-4351-0298-A807DDD12764}"/>
          </ac:spMkLst>
        </pc:spChg>
        <pc:spChg chg="mod">
          <ac:chgData name="Sveva Francesca Zitelli" userId="6f5cf3d5-dcd2-465d-bc3f-a146971f84b3" providerId="ADAL" clId="{F2EDE962-1CC2-4A6B-86F4-ECCE21F73413}" dt="2024-09-25T10:51:09.997" v="5648" actId="2711"/>
          <ac:spMkLst>
            <pc:docMk/>
            <pc:sldMk cId="3317576795" sldId="385"/>
            <ac:spMk id="23" creationId="{F9C42C70-068C-0D4F-075A-2E78CE0DBA0F}"/>
          </ac:spMkLst>
        </pc:spChg>
        <pc:spChg chg="del mod">
          <ac:chgData name="Sveva Francesca Zitelli" userId="6f5cf3d5-dcd2-465d-bc3f-a146971f84b3" providerId="ADAL" clId="{F2EDE962-1CC2-4A6B-86F4-ECCE21F73413}" dt="2024-09-24T21:15:21.180" v="3596" actId="478"/>
          <ac:spMkLst>
            <pc:docMk/>
            <pc:sldMk cId="3317576795" sldId="385"/>
            <ac:spMk id="24" creationId="{E329C384-4F27-8323-B806-BDDE8AE6F22A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25" creationId="{1800BD35-075D-28F8-4A5F-884DFEB70731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26" creationId="{E73D499C-A089-09A2-780D-CB660617107C}"/>
          </ac:spMkLst>
        </pc:spChg>
        <pc:spChg chg="del">
          <ac:chgData name="Sveva Francesca Zitelli" userId="6f5cf3d5-dcd2-465d-bc3f-a146971f84b3" providerId="ADAL" clId="{F2EDE962-1CC2-4A6B-86F4-ECCE21F73413}" dt="2024-09-24T21:15:17.352" v="3594" actId="478"/>
          <ac:spMkLst>
            <pc:docMk/>
            <pc:sldMk cId="3317576795" sldId="385"/>
            <ac:spMk id="29" creationId="{F8824491-63EB-BC67-A3A2-F12796A67328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30" creationId="{899B7989-A3F4-8BCE-5109-637D2A0E4200}"/>
          </ac:spMkLst>
        </pc:spChg>
        <pc:spChg chg="mod">
          <ac:chgData name="Sveva Francesca Zitelli" userId="6f5cf3d5-dcd2-465d-bc3f-a146971f84b3" providerId="ADAL" clId="{F2EDE962-1CC2-4A6B-86F4-ECCE21F73413}" dt="2024-09-25T10:51:26.983" v="5654" actId="1035"/>
          <ac:spMkLst>
            <pc:docMk/>
            <pc:sldMk cId="3317576795" sldId="385"/>
            <ac:spMk id="31" creationId="{A8E4B723-4D0A-4F8C-2619-F3FC0B3FAB0D}"/>
          </ac:spMkLst>
        </pc:spChg>
        <pc:picChg chg="mod">
          <ac:chgData name="Sveva Francesca Zitelli" userId="6f5cf3d5-dcd2-465d-bc3f-a146971f84b3" providerId="ADAL" clId="{F2EDE962-1CC2-4A6B-86F4-ECCE21F73413}" dt="2024-09-25T08:37:52.743" v="3977" actId="1036"/>
          <ac:picMkLst>
            <pc:docMk/>
            <pc:sldMk cId="3317576795" sldId="385"/>
            <ac:picMk id="7" creationId="{64A41980-07B9-D902-438D-2B9B18725D5C}"/>
          </ac:picMkLst>
        </pc:picChg>
      </pc:sldChg>
      <pc:sldChg chg="addSp delSp modSp add mod ord">
        <pc:chgData name="Sveva Francesca Zitelli" userId="6f5cf3d5-dcd2-465d-bc3f-a146971f84b3" providerId="ADAL" clId="{F2EDE962-1CC2-4A6B-86F4-ECCE21F73413}" dt="2024-09-25T10:54:09.427" v="5670"/>
        <pc:sldMkLst>
          <pc:docMk/>
          <pc:sldMk cId="3880086154" sldId="386"/>
        </pc:sldMkLst>
        <pc:spChg chg="mod">
          <ac:chgData name="Sveva Francesca Zitelli" userId="6f5cf3d5-dcd2-465d-bc3f-a146971f84b3" providerId="ADAL" clId="{F2EDE962-1CC2-4A6B-86F4-ECCE21F73413}" dt="2024-09-25T09:37:28.640" v="4346" actId="1035"/>
          <ac:spMkLst>
            <pc:docMk/>
            <pc:sldMk cId="3880086154" sldId="386"/>
            <ac:spMk id="2" creationId="{FBA5EBBB-93C5-5292-B9A9-8636D6B181AC}"/>
          </ac:spMkLst>
        </pc:spChg>
        <pc:spChg chg="mod">
          <ac:chgData name="Sveva Francesca Zitelli" userId="6f5cf3d5-dcd2-465d-bc3f-a146971f84b3" providerId="ADAL" clId="{F2EDE962-1CC2-4A6B-86F4-ECCE21F73413}" dt="2024-09-25T10:16:51.641" v="5074" actId="1035"/>
          <ac:spMkLst>
            <pc:docMk/>
            <pc:sldMk cId="3880086154" sldId="386"/>
            <ac:spMk id="3" creationId="{6A2F549A-3BFE-6BD1-9C56-CD942B97FF92}"/>
          </ac:spMkLst>
        </pc:spChg>
        <pc:spChg chg="mod">
          <ac:chgData name="Sveva Francesca Zitelli" userId="6f5cf3d5-dcd2-465d-bc3f-a146971f84b3" providerId="ADAL" clId="{F2EDE962-1CC2-4A6B-86F4-ECCE21F73413}" dt="2024-09-25T08:17:43.168" v="3871" actId="20577"/>
          <ac:spMkLst>
            <pc:docMk/>
            <pc:sldMk cId="3880086154" sldId="386"/>
            <ac:spMk id="4" creationId="{1385CB28-1C6D-6821-4B0D-E6C2294B5BD0}"/>
          </ac:spMkLst>
        </pc:spChg>
        <pc:spChg chg="add mod">
          <ac:chgData name="Sveva Francesca Zitelli" userId="6f5cf3d5-dcd2-465d-bc3f-a146971f84b3" providerId="ADAL" clId="{F2EDE962-1CC2-4A6B-86F4-ECCE21F73413}" dt="2024-09-25T10:17:05.094" v="5084" actId="1036"/>
          <ac:spMkLst>
            <pc:docMk/>
            <pc:sldMk cId="3880086154" sldId="386"/>
            <ac:spMk id="5" creationId="{4A17454D-B6CF-12BE-F423-5C122CF94A87}"/>
          </ac:spMkLst>
        </pc:spChg>
        <pc:spChg chg="del mod">
          <ac:chgData name="Sveva Francesca Zitelli" userId="6f5cf3d5-dcd2-465d-bc3f-a146971f84b3" providerId="ADAL" clId="{F2EDE962-1CC2-4A6B-86F4-ECCE21F73413}" dt="2024-09-24T21:26:07.255" v="3785" actId="478"/>
          <ac:spMkLst>
            <pc:docMk/>
            <pc:sldMk cId="3880086154" sldId="386"/>
            <ac:spMk id="6" creationId="{6C419AEE-2868-F0CD-C791-0ADE9DB9AC73}"/>
          </ac:spMkLst>
        </pc:spChg>
        <pc:spChg chg="mod">
          <ac:chgData name="Sveva Francesca Zitelli" userId="6f5cf3d5-dcd2-465d-bc3f-a146971f84b3" providerId="ADAL" clId="{F2EDE962-1CC2-4A6B-86F4-ECCE21F73413}" dt="2024-09-25T10:16:51.641" v="5074" actId="1035"/>
          <ac:spMkLst>
            <pc:docMk/>
            <pc:sldMk cId="3880086154" sldId="386"/>
            <ac:spMk id="8" creationId="{C3166340-6A1E-57B8-65B7-2F66B8CE6307}"/>
          </ac:spMkLst>
        </pc:spChg>
        <pc:spChg chg="add del mod">
          <ac:chgData name="Sveva Francesca Zitelli" userId="6f5cf3d5-dcd2-465d-bc3f-a146971f84b3" providerId="ADAL" clId="{F2EDE962-1CC2-4A6B-86F4-ECCE21F73413}" dt="2024-09-25T09:23:17.556" v="4063" actId="478"/>
          <ac:spMkLst>
            <pc:docMk/>
            <pc:sldMk cId="3880086154" sldId="386"/>
            <ac:spMk id="9" creationId="{5F4DA995-E72A-8D08-7C6A-FED59A07171D}"/>
          </ac:spMkLst>
        </pc:spChg>
        <pc:spChg chg="del">
          <ac:chgData name="Sveva Francesca Zitelli" userId="6f5cf3d5-dcd2-465d-bc3f-a146971f84b3" providerId="ADAL" clId="{F2EDE962-1CC2-4A6B-86F4-ECCE21F73413}" dt="2024-09-24T21:26:07.255" v="3785" actId="478"/>
          <ac:spMkLst>
            <pc:docMk/>
            <pc:sldMk cId="3880086154" sldId="386"/>
            <ac:spMk id="10" creationId="{244B14C1-D762-9BE8-0BD0-0789AB117DEC}"/>
          </ac:spMkLst>
        </pc:spChg>
        <pc:spChg chg="add mod">
          <ac:chgData name="Sveva Francesca Zitelli" userId="6f5cf3d5-dcd2-465d-bc3f-a146971f84b3" providerId="ADAL" clId="{F2EDE962-1CC2-4A6B-86F4-ECCE21F73413}" dt="2024-09-25T10:17:05.094" v="5084" actId="1036"/>
          <ac:spMkLst>
            <pc:docMk/>
            <pc:sldMk cId="3880086154" sldId="386"/>
            <ac:spMk id="11" creationId="{F553A19F-2BF5-193F-794A-C2F72CE0198E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2" creationId="{F64B1EC7-1E4F-3452-6148-A921410576AE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3" creationId="{9FCB1DB7-3537-2204-74B0-53AFD9FF436D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4" creationId="{2220E70E-FEF8-1781-EA8B-C5CC4534702A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5" creationId="{255BC709-2294-DB9A-3DE9-CA6AC9A9CC58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6" creationId="{22C22F43-E7E9-305D-D764-654BC2CB44B5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7" creationId="{0B2D7091-0080-F772-3FF7-E30819246F55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8" creationId="{F9EBB693-78D6-BC08-A7D7-ADABD1CCF9B6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19" creationId="{9BE9AD56-84F4-FFE5-6115-5E25B97072FD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19" creationId="{C2D947CA-E4CA-33E5-143B-D283A0FF726A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20" creationId="{02DFED20-5087-8E56-3CB4-C99BF6A6F23B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20" creationId="{1667106B-306B-AA29-9587-71D797777550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21" creationId="{E281DCCA-BB2D-DEC9-6DE6-381FE64F6553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22" creationId="{DD52CD7A-0D09-D5D3-0E20-02988CCE3A6F}"/>
          </ac:spMkLst>
        </pc:spChg>
        <pc:spChg chg="add del mod">
          <ac:chgData name="Sveva Francesca Zitelli" userId="6f5cf3d5-dcd2-465d-bc3f-a146971f84b3" providerId="ADAL" clId="{F2EDE962-1CC2-4A6B-86F4-ECCE21F73413}" dt="2024-09-25T09:34:02.960" v="4281" actId="478"/>
          <ac:spMkLst>
            <pc:docMk/>
            <pc:sldMk cId="3880086154" sldId="386"/>
            <ac:spMk id="23" creationId="{591606D2-9ECB-3659-0487-3759F518C199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23" creationId="{F9C42C70-068C-0D4F-075A-2E78CE0DBA0F}"/>
          </ac:spMkLst>
        </pc:spChg>
        <pc:spChg chg="add mod">
          <ac:chgData name="Sveva Francesca Zitelli" userId="6f5cf3d5-dcd2-465d-bc3f-a146971f84b3" providerId="ADAL" clId="{F2EDE962-1CC2-4A6B-86F4-ECCE21F73413}" dt="2024-09-25T10:52:11.096" v="5657" actId="14100"/>
          <ac:spMkLst>
            <pc:docMk/>
            <pc:sldMk cId="3880086154" sldId="386"/>
            <ac:spMk id="24" creationId="{8E446C3B-C83D-FD75-B258-AE680832564F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25" creationId="{1800BD35-075D-28F8-4A5F-884DFEB70731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25" creationId="{83649A1B-7DEE-1D4E-89C2-632CB93AD97F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26" creationId="{3AB19B23-F165-5FFD-4039-BEE727AE33E3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26" creationId="{E73D499C-A089-09A2-780D-CB660617107C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27" creationId="{037411BB-18E1-D42B-C9DC-571C22DDA5EC}"/>
          </ac:spMkLst>
        </pc:spChg>
        <pc:spChg chg="add del mod">
          <ac:chgData name="Sveva Francesca Zitelli" userId="6f5cf3d5-dcd2-465d-bc3f-a146971f84b3" providerId="ADAL" clId="{F2EDE962-1CC2-4A6B-86F4-ECCE21F73413}" dt="2024-09-25T09:34:26.651" v="4285" actId="478"/>
          <ac:spMkLst>
            <pc:docMk/>
            <pc:sldMk cId="3880086154" sldId="386"/>
            <ac:spMk id="28" creationId="{BDD18F50-D924-C79D-5954-7FF758296BB2}"/>
          </ac:spMkLst>
        </pc:spChg>
        <pc:spChg chg="add mod">
          <ac:chgData name="Sveva Francesca Zitelli" userId="6f5cf3d5-dcd2-465d-bc3f-a146971f84b3" providerId="ADAL" clId="{F2EDE962-1CC2-4A6B-86F4-ECCE21F73413}" dt="2024-09-25T10:51:48.071" v="5656" actId="255"/>
          <ac:spMkLst>
            <pc:docMk/>
            <pc:sldMk cId="3880086154" sldId="386"/>
            <ac:spMk id="29" creationId="{50A1AE85-B3D3-C0F3-8BF2-DE508AA250EA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30" creationId="{899B7989-A3F4-8BCE-5109-637D2A0E4200}"/>
          </ac:spMkLst>
        </pc:spChg>
        <pc:spChg chg="add del mod">
          <ac:chgData name="Sveva Francesca Zitelli" userId="6f5cf3d5-dcd2-465d-bc3f-a146971f84b3" providerId="ADAL" clId="{F2EDE962-1CC2-4A6B-86F4-ECCE21F73413}" dt="2024-09-25T09:34:29.968" v="4287" actId="478"/>
          <ac:spMkLst>
            <pc:docMk/>
            <pc:sldMk cId="3880086154" sldId="386"/>
            <ac:spMk id="30" creationId="{A64F9DD5-49DA-55B0-1EA2-D9417096B9FF}"/>
          </ac:spMkLst>
        </pc:spChg>
        <pc:spChg chg="add del mod">
          <ac:chgData name="Sveva Francesca Zitelli" userId="6f5cf3d5-dcd2-465d-bc3f-a146971f84b3" providerId="ADAL" clId="{F2EDE962-1CC2-4A6B-86F4-ECCE21F73413}" dt="2024-09-25T09:34:32.920" v="4288" actId="478"/>
          <ac:spMkLst>
            <pc:docMk/>
            <pc:sldMk cId="3880086154" sldId="386"/>
            <ac:spMk id="31" creationId="{65C91FF3-6887-F114-C96B-263D76A9ABDA}"/>
          </ac:spMkLst>
        </pc:spChg>
        <pc:spChg chg="del">
          <ac:chgData name="Sveva Francesca Zitelli" userId="6f5cf3d5-dcd2-465d-bc3f-a146971f84b3" providerId="ADAL" clId="{F2EDE962-1CC2-4A6B-86F4-ECCE21F73413}" dt="2024-09-24T21:25:55.852" v="3783" actId="478"/>
          <ac:spMkLst>
            <pc:docMk/>
            <pc:sldMk cId="3880086154" sldId="386"/>
            <ac:spMk id="31" creationId="{A8E4B723-4D0A-4F8C-2619-F3FC0B3FAB0D}"/>
          </ac:spMkLst>
        </pc:spChg>
        <pc:spChg chg="add del mod">
          <ac:chgData name="Sveva Francesca Zitelli" userId="6f5cf3d5-dcd2-465d-bc3f-a146971f84b3" providerId="ADAL" clId="{F2EDE962-1CC2-4A6B-86F4-ECCE21F73413}" dt="2024-09-25T09:34:36.942" v="4289" actId="478"/>
          <ac:spMkLst>
            <pc:docMk/>
            <pc:sldMk cId="3880086154" sldId="386"/>
            <ac:spMk id="32" creationId="{09855158-C555-417C-FA73-A618F2480AF0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33" creationId="{E25EEDD4-ACDA-C370-424F-A2A6AEB900D2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34" creationId="{DDCF021E-48F6-6822-927A-293175491F2D}"/>
          </ac:spMkLst>
        </pc:spChg>
        <pc:spChg chg="add del mod">
          <ac:chgData name="Sveva Francesca Zitelli" userId="6f5cf3d5-dcd2-465d-bc3f-a146971f84b3" providerId="ADAL" clId="{F2EDE962-1CC2-4A6B-86F4-ECCE21F73413}" dt="2024-09-25T09:40:21.857" v="4428" actId="478"/>
          <ac:spMkLst>
            <pc:docMk/>
            <pc:sldMk cId="3880086154" sldId="386"/>
            <ac:spMk id="35" creationId="{9DAB5A5F-3EE4-C6CD-8F71-28A55446DC9B}"/>
          </ac:spMkLst>
        </pc:spChg>
        <pc:spChg chg="add mod">
          <ac:chgData name="Sveva Francesca Zitelli" userId="6f5cf3d5-dcd2-465d-bc3f-a146971f84b3" providerId="ADAL" clId="{F2EDE962-1CC2-4A6B-86F4-ECCE21F73413}" dt="2024-09-25T10:51:48.071" v="5656" actId="255"/>
          <ac:spMkLst>
            <pc:docMk/>
            <pc:sldMk cId="3880086154" sldId="386"/>
            <ac:spMk id="36" creationId="{A0834AB6-6C3E-D062-259F-20E0ECB1F344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37" creationId="{46577757-FDE5-5D86-0BA3-4DAAEDA5CCB0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38" creationId="{C3A89DA2-9B47-AF20-D882-4DB9CEFA9FC0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39" creationId="{BCFF9DDB-8DD5-ACDE-7CC3-CB66B08AFDFD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0" creationId="{15062AD4-5E2B-7849-FAE3-7660244797D3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1" creationId="{B66E20FA-F01A-FA44-B58C-1C3EB3C121A8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2" creationId="{F2C5BC57-7652-BF1D-6732-36E7604AF01D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3" creationId="{3046A1C2-EBDF-ADDC-CD72-D77C3B44FE94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4" creationId="{9593B199-C5BB-9562-730A-8E259C1C4E54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5" creationId="{282F220D-23A8-C8D5-B104-6288D950FD19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6" creationId="{AF6D947E-2A93-EC60-15A1-DD56FD356182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7" creationId="{D3ED43B9-42CB-7E5F-F778-4591D65D6DD5}"/>
          </ac:spMkLst>
        </pc:spChg>
        <pc:spChg chg="add mod">
          <ac:chgData name="Sveva Francesca Zitelli" userId="6f5cf3d5-dcd2-465d-bc3f-a146971f84b3" providerId="ADAL" clId="{F2EDE962-1CC2-4A6B-86F4-ECCE21F73413}" dt="2024-09-25T09:38:24.600" v="4383"/>
          <ac:spMkLst>
            <pc:docMk/>
            <pc:sldMk cId="3880086154" sldId="386"/>
            <ac:spMk id="48" creationId="{F4D6C9AB-7213-919A-F9C0-9392D252DC0E}"/>
          </ac:spMkLst>
        </pc:spChg>
        <pc:spChg chg="add mod">
          <ac:chgData name="Sveva Francesca Zitelli" userId="6f5cf3d5-dcd2-465d-bc3f-a146971f84b3" providerId="ADAL" clId="{F2EDE962-1CC2-4A6B-86F4-ECCE21F73413}" dt="2024-09-25T10:51:48.071" v="5656" actId="255"/>
          <ac:spMkLst>
            <pc:docMk/>
            <pc:sldMk cId="3880086154" sldId="386"/>
            <ac:spMk id="49" creationId="{7F0DA1D9-478F-367D-C52D-C4D7C4FD45D4}"/>
          </ac:spMkLst>
        </pc:spChg>
        <pc:graphicFrameChg chg="add del mod modGraphic">
          <ac:chgData name="Sveva Francesca Zitelli" userId="6f5cf3d5-dcd2-465d-bc3f-a146971f84b3" providerId="ADAL" clId="{F2EDE962-1CC2-4A6B-86F4-ECCE21F73413}" dt="2024-09-25T09:22:50.476" v="4059" actId="478"/>
          <ac:graphicFrameMkLst>
            <pc:docMk/>
            <pc:sldMk cId="3880086154" sldId="386"/>
            <ac:graphicFrameMk id="6" creationId="{F2E7FA37-4E88-8946-7607-3F07FEF366D3}"/>
          </ac:graphicFrameMkLst>
        </pc:graphicFrameChg>
        <pc:graphicFrameChg chg="add del mod modGraphic">
          <ac:chgData name="Sveva Francesca Zitelli" userId="6f5cf3d5-dcd2-465d-bc3f-a146971f84b3" providerId="ADAL" clId="{F2EDE962-1CC2-4A6B-86F4-ECCE21F73413}" dt="2024-09-25T10:28:27.344" v="5195" actId="478"/>
          <ac:graphicFrameMkLst>
            <pc:docMk/>
            <pc:sldMk cId="3880086154" sldId="386"/>
            <ac:graphicFrameMk id="50" creationId="{465EB66C-F0C8-13B4-2F1E-D750003727EF}"/>
          </ac:graphicFrameMkLst>
        </pc:graphicFrameChg>
        <pc:graphicFrameChg chg="add del mod modGraphic">
          <ac:chgData name="Sveva Francesca Zitelli" userId="6f5cf3d5-dcd2-465d-bc3f-a146971f84b3" providerId="ADAL" clId="{F2EDE962-1CC2-4A6B-86F4-ECCE21F73413}" dt="2024-09-25T10:34:38.509" v="5322" actId="478"/>
          <ac:graphicFrameMkLst>
            <pc:docMk/>
            <pc:sldMk cId="3880086154" sldId="386"/>
            <ac:graphicFrameMk id="51" creationId="{FD16277F-BBD1-59C7-A592-F7E4446F80F9}"/>
          </ac:graphicFrameMkLst>
        </pc:graphicFrameChg>
        <pc:graphicFrameChg chg="add mod modGraphic">
          <ac:chgData name="Sveva Francesca Zitelli" userId="6f5cf3d5-dcd2-465d-bc3f-a146971f84b3" providerId="ADAL" clId="{F2EDE962-1CC2-4A6B-86F4-ECCE21F73413}" dt="2024-09-25T10:52:11.096" v="5657" actId="14100"/>
          <ac:graphicFrameMkLst>
            <pc:docMk/>
            <pc:sldMk cId="3880086154" sldId="386"/>
            <ac:graphicFrameMk id="52" creationId="{8FE6FB7D-8BD8-4245-50F5-7ACABA13C00C}"/>
          </ac:graphicFrameMkLst>
        </pc:graphicFrameChg>
        <pc:picChg chg="mod">
          <ac:chgData name="Sveva Francesca Zitelli" userId="6f5cf3d5-dcd2-465d-bc3f-a146971f84b3" providerId="ADAL" clId="{F2EDE962-1CC2-4A6B-86F4-ECCE21F73413}" dt="2024-09-25T10:16:51.641" v="5074" actId="1035"/>
          <ac:picMkLst>
            <pc:docMk/>
            <pc:sldMk cId="3880086154" sldId="386"/>
            <ac:picMk id="7" creationId="{64A41980-07B9-D902-438D-2B9B18725D5C}"/>
          </ac:picMkLst>
        </pc:picChg>
        <pc:picChg chg="add mod">
          <ac:chgData name="Sveva Francesca Zitelli" userId="6f5cf3d5-dcd2-465d-bc3f-a146971f84b3" providerId="ADAL" clId="{F2EDE962-1CC2-4A6B-86F4-ECCE21F73413}" dt="2024-09-25T10:17:05.094" v="5084" actId="1036"/>
          <ac:picMkLst>
            <pc:docMk/>
            <pc:sldMk cId="3880086154" sldId="386"/>
            <ac:picMk id="10" creationId="{DA946264-295D-EDA7-AAA6-3E7BD645368C}"/>
          </ac:picMkLst>
        </pc:picChg>
      </pc:sldChg>
      <pc:sldChg chg="addSp delSp modSp new del mod">
        <pc:chgData name="Sveva Francesca Zitelli" userId="6f5cf3d5-dcd2-465d-bc3f-a146971f84b3" providerId="ADAL" clId="{F2EDE962-1CC2-4A6B-86F4-ECCE21F73413}" dt="2024-09-25T10:12:42.816" v="5055" actId="2696"/>
        <pc:sldMkLst>
          <pc:docMk/>
          <pc:sldMk cId="488332032" sldId="387"/>
        </pc:sldMkLst>
        <pc:spChg chg="add del mod">
          <ac:chgData name="Sveva Francesca Zitelli" userId="6f5cf3d5-dcd2-465d-bc3f-a146971f84b3" providerId="ADAL" clId="{F2EDE962-1CC2-4A6B-86F4-ECCE21F73413}" dt="2024-09-25T10:11:28.637" v="5013" actId="478"/>
          <ac:spMkLst>
            <pc:docMk/>
            <pc:sldMk cId="488332032" sldId="387"/>
            <ac:spMk id="3" creationId="{4AF737E1-E03C-7C03-AC87-C5E8FFE053B3}"/>
          </ac:spMkLst>
        </pc:spChg>
        <pc:spChg chg="add del mod">
          <ac:chgData name="Sveva Francesca Zitelli" userId="6f5cf3d5-dcd2-465d-bc3f-a146971f84b3" providerId="ADAL" clId="{F2EDE962-1CC2-4A6B-86F4-ECCE21F73413}" dt="2024-09-25T10:11:32.652" v="5014" actId="478"/>
          <ac:spMkLst>
            <pc:docMk/>
            <pc:sldMk cId="488332032" sldId="387"/>
            <ac:spMk id="4" creationId="{A5451E90-0260-D98F-59A1-29D5AC94401C}"/>
          </ac:spMkLst>
        </pc:spChg>
        <pc:spChg chg="add del mod">
          <ac:chgData name="Sveva Francesca Zitelli" userId="6f5cf3d5-dcd2-465d-bc3f-a146971f84b3" providerId="ADAL" clId="{F2EDE962-1CC2-4A6B-86F4-ECCE21F73413}" dt="2024-09-25T10:11:28.637" v="5013" actId="478"/>
          <ac:spMkLst>
            <pc:docMk/>
            <pc:sldMk cId="488332032" sldId="387"/>
            <ac:spMk id="5" creationId="{A3F5BBA3-42F1-AAE8-4155-85DFB05E7145}"/>
          </ac:spMkLst>
        </pc:spChg>
        <pc:spChg chg="add del mod">
          <ac:chgData name="Sveva Francesca Zitelli" userId="6f5cf3d5-dcd2-465d-bc3f-a146971f84b3" providerId="ADAL" clId="{F2EDE962-1CC2-4A6B-86F4-ECCE21F73413}" dt="2024-09-25T10:11:32.652" v="5014" actId="478"/>
          <ac:spMkLst>
            <pc:docMk/>
            <pc:sldMk cId="488332032" sldId="387"/>
            <ac:spMk id="6" creationId="{7C5C3CFC-9995-BC30-EA8A-E07B6105E361}"/>
          </ac:spMkLst>
        </pc:spChg>
      </pc:sldChg>
      <pc:sldChg chg="addSp delSp modSp new mod ord">
        <pc:chgData name="Sveva Francesca Zitelli" userId="6f5cf3d5-dcd2-465d-bc3f-a146971f84b3" providerId="ADAL" clId="{F2EDE962-1CC2-4A6B-86F4-ECCE21F73413}" dt="2024-09-25T10:54:09.427" v="5670"/>
        <pc:sldMkLst>
          <pc:docMk/>
          <pc:sldMk cId="4191060956" sldId="387"/>
        </pc:sldMkLst>
        <pc:spChg chg="add mod">
          <ac:chgData name="Sveva Francesca Zitelli" userId="6f5cf3d5-dcd2-465d-bc3f-a146971f84b3" providerId="ADAL" clId="{F2EDE962-1CC2-4A6B-86F4-ECCE21F73413}" dt="2024-09-25T10:53:03.397" v="5665" actId="242"/>
          <ac:spMkLst>
            <pc:docMk/>
            <pc:sldMk cId="4191060956" sldId="387"/>
            <ac:spMk id="3" creationId="{614486BF-D87C-BDF9-C4D7-5C7E334E96FC}"/>
          </ac:spMkLst>
        </pc:spChg>
        <pc:spChg chg="add del mod">
          <ac:chgData name="Sveva Francesca Zitelli" userId="6f5cf3d5-dcd2-465d-bc3f-a146971f84b3" providerId="ADAL" clId="{F2EDE962-1CC2-4A6B-86F4-ECCE21F73413}" dt="2024-09-25T10:36:54.925" v="5388" actId="478"/>
          <ac:spMkLst>
            <pc:docMk/>
            <pc:sldMk cId="4191060956" sldId="387"/>
            <ac:spMk id="4" creationId="{0BFDC109-2069-433F-5DB5-6FDC9932690C}"/>
          </ac:spMkLst>
        </pc:spChg>
        <pc:spChg chg="add mod">
          <ac:chgData name="Sveva Francesca Zitelli" userId="6f5cf3d5-dcd2-465d-bc3f-a146971f84b3" providerId="ADAL" clId="{F2EDE962-1CC2-4A6B-86F4-ECCE21F73413}" dt="2024-09-25T10:53:13.783" v="5666" actId="14100"/>
          <ac:spMkLst>
            <pc:docMk/>
            <pc:sldMk cId="4191060956" sldId="387"/>
            <ac:spMk id="5" creationId="{492BD00F-8328-F106-E675-7D314AE4BC09}"/>
          </ac:spMkLst>
        </pc:spChg>
        <pc:spChg chg="add mod">
          <ac:chgData name="Sveva Francesca Zitelli" userId="6f5cf3d5-dcd2-465d-bc3f-a146971f84b3" providerId="ADAL" clId="{F2EDE962-1CC2-4A6B-86F4-ECCE21F73413}" dt="2024-09-25T10:53:03.397" v="5665" actId="242"/>
          <ac:spMkLst>
            <pc:docMk/>
            <pc:sldMk cId="4191060956" sldId="387"/>
            <ac:spMk id="6" creationId="{5C59BB54-CA20-BA80-B0AD-4177ABCC82FF}"/>
          </ac:spMkLst>
        </pc:spChg>
        <pc:graphicFrameChg chg="add mod modGraphic">
          <ac:chgData name="Sveva Francesca Zitelli" userId="6f5cf3d5-dcd2-465d-bc3f-a146971f84b3" providerId="ADAL" clId="{F2EDE962-1CC2-4A6B-86F4-ECCE21F73413}" dt="2024-09-25T10:41:12.595" v="5428" actId="14100"/>
          <ac:graphicFrameMkLst>
            <pc:docMk/>
            <pc:sldMk cId="4191060956" sldId="387"/>
            <ac:graphicFrameMk id="7" creationId="{7C603D4C-B6E8-5083-109F-1E56BE8A1017}"/>
          </ac:graphicFrameMkLst>
        </pc:graphicFrameChg>
        <pc:graphicFrameChg chg="add mod modGraphic">
          <ac:chgData name="Sveva Francesca Zitelli" userId="6f5cf3d5-dcd2-465d-bc3f-a146971f84b3" providerId="ADAL" clId="{F2EDE962-1CC2-4A6B-86F4-ECCE21F73413}" dt="2024-09-25T10:53:13.783" v="5666" actId="14100"/>
          <ac:graphicFrameMkLst>
            <pc:docMk/>
            <pc:sldMk cId="4191060956" sldId="387"/>
            <ac:graphicFrameMk id="8" creationId="{CD50FC25-C253-D6FD-9731-C7DD752DE29A}"/>
          </ac:graphicFrameMkLst>
        </pc:graphicFrameChg>
      </pc:sldChg>
      <pc:sldMasterChg chg="addSldLayout delSldLayout modSldLayout">
        <pc:chgData name="Sveva Francesca Zitelli" userId="6f5cf3d5-dcd2-465d-bc3f-a146971f84b3" providerId="ADAL" clId="{F2EDE962-1CC2-4A6B-86F4-ECCE21F73413}" dt="2024-09-24T10:03:58.405" v="30" actId="1076"/>
        <pc:sldMasterMkLst>
          <pc:docMk/>
          <pc:sldMasterMk cId="1992148177" sldId="2147483696"/>
        </pc:sldMasterMkLst>
        <pc:sldLayoutChg chg="addSp delSp modSp mod">
          <pc:chgData name="Sveva Francesca Zitelli" userId="6f5cf3d5-dcd2-465d-bc3f-a146971f84b3" providerId="ADAL" clId="{F2EDE962-1CC2-4A6B-86F4-ECCE21F73413}" dt="2024-09-24T10:03:58.405" v="30" actId="1076"/>
          <pc:sldLayoutMkLst>
            <pc:docMk/>
            <pc:sldMasterMk cId="1992148177" sldId="2147483696"/>
            <pc:sldLayoutMk cId="2704804851" sldId="2147483703"/>
          </pc:sldLayoutMkLst>
          <pc:spChg chg="add mod">
            <ac:chgData name="Sveva Francesca Zitelli" userId="6f5cf3d5-dcd2-465d-bc3f-a146971f84b3" providerId="ADAL" clId="{F2EDE962-1CC2-4A6B-86F4-ECCE21F73413}" dt="2024-09-24T10:03:58.405" v="30" actId="1076"/>
            <ac:spMkLst>
              <pc:docMk/>
              <pc:sldMasterMk cId="1992148177" sldId="2147483696"/>
              <pc:sldLayoutMk cId="2704804851" sldId="2147483703"/>
              <ac:spMk id="9" creationId="{283E00B3-D598-4CE4-7388-44EC2AE45C06}"/>
            </ac:spMkLst>
          </pc:spChg>
          <pc:spChg chg="add del mod">
            <ac:chgData name="Sveva Francesca Zitelli" userId="6f5cf3d5-dcd2-465d-bc3f-a146971f84b3" providerId="ADAL" clId="{F2EDE962-1CC2-4A6B-86F4-ECCE21F73413}" dt="2024-09-24T09:56:31.825" v="9" actId="478"/>
            <ac:spMkLst>
              <pc:docMk/>
              <pc:sldMasterMk cId="1992148177" sldId="2147483696"/>
              <pc:sldLayoutMk cId="2704804851" sldId="2147483703"/>
              <ac:spMk id="10" creationId="{FDCA0020-7BB5-C0D7-8D9E-4AEFA2463EB1}"/>
            </ac:spMkLst>
          </pc:spChg>
          <pc:spChg chg="add del mod">
            <ac:chgData name="Sveva Francesca Zitelli" userId="6f5cf3d5-dcd2-465d-bc3f-a146971f84b3" providerId="ADAL" clId="{F2EDE962-1CC2-4A6B-86F4-ECCE21F73413}" dt="2024-09-24T09:56:49.343" v="12" actId="478"/>
            <ac:spMkLst>
              <pc:docMk/>
              <pc:sldMasterMk cId="1992148177" sldId="2147483696"/>
              <pc:sldLayoutMk cId="2704804851" sldId="2147483703"/>
              <ac:spMk id="11" creationId="{5D0B472C-5D5A-AB2E-07B7-D6A07C5C9792}"/>
            </ac:spMkLst>
          </pc:spChg>
          <pc:spChg chg="add mod">
            <ac:chgData name="Sveva Francesca Zitelli" userId="6f5cf3d5-dcd2-465d-bc3f-a146971f84b3" providerId="ADAL" clId="{F2EDE962-1CC2-4A6B-86F4-ECCE21F73413}" dt="2024-09-24T10:01:57.276" v="25" actId="1076"/>
            <ac:spMkLst>
              <pc:docMk/>
              <pc:sldMasterMk cId="1992148177" sldId="2147483696"/>
              <pc:sldLayoutMk cId="2704804851" sldId="2147483703"/>
              <ac:spMk id="14" creationId="{608F82ED-4C6E-AAE6-E257-0DCC3579EB67}"/>
            </ac:spMkLst>
          </pc:spChg>
          <pc:cxnChg chg="add del">
            <ac:chgData name="Sveva Francesca Zitelli" userId="6f5cf3d5-dcd2-465d-bc3f-a146971f84b3" providerId="ADAL" clId="{F2EDE962-1CC2-4A6B-86F4-ECCE21F73413}" dt="2024-09-24T09:55:41.625" v="5" actId="478"/>
            <ac:cxnSpMkLst>
              <pc:docMk/>
              <pc:sldMasterMk cId="1992148177" sldId="2147483696"/>
              <pc:sldLayoutMk cId="2704804851" sldId="2147483703"/>
              <ac:cxnSpMk id="8" creationId="{E769ACF1-BBE4-CF3E-D9A6-D70698F4B775}"/>
            </ac:cxnSpMkLst>
          </pc:cxnChg>
          <pc:cxnChg chg="add del">
            <ac:chgData name="Sveva Francesca Zitelli" userId="6f5cf3d5-dcd2-465d-bc3f-a146971f84b3" providerId="ADAL" clId="{F2EDE962-1CC2-4A6B-86F4-ECCE21F73413}" dt="2024-09-24T09:57:05.764" v="14" actId="478"/>
            <ac:cxnSpMkLst>
              <pc:docMk/>
              <pc:sldMasterMk cId="1992148177" sldId="2147483696"/>
              <pc:sldLayoutMk cId="2704804851" sldId="2147483703"/>
              <ac:cxnSpMk id="13" creationId="{D8874559-A495-27D5-DCC3-DA6A610B2712}"/>
            </ac:cxnSpMkLst>
          </pc:cxnChg>
        </pc:sldLayoutChg>
        <pc:sldLayoutChg chg="new del mod">
          <pc:chgData name="Sveva Francesca Zitelli" userId="6f5cf3d5-dcd2-465d-bc3f-a146971f84b3" providerId="ADAL" clId="{F2EDE962-1CC2-4A6B-86F4-ECCE21F73413}" dt="2024-09-24T09:53:50.537" v="3" actId="11236"/>
          <pc:sldLayoutMkLst>
            <pc:docMk/>
            <pc:sldMasterMk cId="1992148177" sldId="2147483696"/>
            <pc:sldLayoutMk cId="2793821004" sldId="2147483708"/>
          </pc:sldLayoutMkLst>
        </pc:sldLayoutChg>
        <pc:sldLayoutChg chg="new del mod">
          <pc:chgData name="Sveva Francesca Zitelli" userId="6f5cf3d5-dcd2-465d-bc3f-a146971f84b3" providerId="ADAL" clId="{F2EDE962-1CC2-4A6B-86F4-ECCE21F73413}" dt="2024-09-24T09:51:23.069" v="1" actId="11236"/>
          <pc:sldLayoutMkLst>
            <pc:docMk/>
            <pc:sldMasterMk cId="1992148177" sldId="2147483696"/>
            <pc:sldLayoutMk cId="3049972768" sldId="2147483708"/>
          </pc:sldLayoutMkLst>
        </pc:sldLayoutChg>
      </pc:sldMasterChg>
    </pc:docChg>
  </pc:docChgLst>
  <pc:docChgLst>
    <pc:chgData name="Margherita Giannotti" userId="5cfd5029-3092-4260-a891-8f66258d25a2" providerId="ADAL" clId="{E78B29CC-1473-498F-87DE-7BA7F49168E3}"/>
    <pc:docChg chg="undo custSel addSld delSld modSld sldOrd">
      <pc:chgData name="Margherita Giannotti" userId="5cfd5029-3092-4260-a891-8f66258d25a2" providerId="ADAL" clId="{E78B29CC-1473-498F-87DE-7BA7F49168E3}" dt="2024-08-29T12:19:33.668" v="307" actId="20577"/>
      <pc:docMkLst>
        <pc:docMk/>
      </pc:docMkLst>
      <pc:sldChg chg="addSp delSp modSp mod ord">
        <pc:chgData name="Margherita Giannotti" userId="5cfd5029-3092-4260-a891-8f66258d25a2" providerId="ADAL" clId="{E78B29CC-1473-498F-87DE-7BA7F49168E3}" dt="2024-08-29T09:15:57.113" v="71"/>
        <pc:sldMkLst>
          <pc:docMk/>
          <pc:sldMk cId="524262951" sldId="272"/>
        </pc:sldMkLst>
        <pc:spChg chg="mod">
          <ac:chgData name="Margherita Giannotti" userId="5cfd5029-3092-4260-a891-8f66258d25a2" providerId="ADAL" clId="{E78B29CC-1473-498F-87DE-7BA7F49168E3}" dt="2024-08-29T08:30:40.761" v="3" actId="207"/>
          <ac:spMkLst>
            <pc:docMk/>
            <pc:sldMk cId="524262951" sldId="272"/>
            <ac:spMk id="10" creationId="{B4963F63-36F8-738A-2B4E-C5CC451AF264}"/>
          </ac:spMkLst>
        </pc:spChg>
        <pc:spChg chg="mod">
          <ac:chgData name="Margherita Giannotti" userId="5cfd5029-3092-4260-a891-8f66258d25a2" providerId="ADAL" clId="{E78B29CC-1473-498F-87DE-7BA7F49168E3}" dt="2024-08-29T08:30:48.744" v="4"/>
          <ac:spMkLst>
            <pc:docMk/>
            <pc:sldMk cId="524262951" sldId="272"/>
            <ac:spMk id="11" creationId="{667A23DF-B62D-0524-2749-A0A09BEA687F}"/>
          </ac:spMkLst>
        </pc:spChg>
        <pc:spChg chg="mod">
          <ac:chgData name="Margherita Giannotti" userId="5cfd5029-3092-4260-a891-8f66258d25a2" providerId="ADAL" clId="{E78B29CC-1473-498F-87DE-7BA7F49168E3}" dt="2024-08-29T08:30:53.391" v="5" actId="20577"/>
          <ac:spMkLst>
            <pc:docMk/>
            <pc:sldMk cId="524262951" sldId="272"/>
            <ac:spMk id="12" creationId="{BA599971-B956-BD29-CA21-F1AFDE0C0B6B}"/>
          </ac:spMkLst>
        </pc:spChg>
        <pc:spChg chg="mod">
          <ac:chgData name="Margherita Giannotti" userId="5cfd5029-3092-4260-a891-8f66258d25a2" providerId="ADAL" clId="{E78B29CC-1473-498F-87DE-7BA7F49168E3}" dt="2024-08-29T08:32:18.844" v="18"/>
          <ac:spMkLst>
            <pc:docMk/>
            <pc:sldMk cId="524262951" sldId="272"/>
            <ac:spMk id="17" creationId="{B1FC742F-5BA6-0D68-3E1E-8AF13E6AD594}"/>
          </ac:spMkLst>
        </pc:spChg>
        <pc:spChg chg="mod">
          <ac:chgData name="Margherita Giannotti" userId="5cfd5029-3092-4260-a891-8f66258d25a2" providerId="ADAL" clId="{E78B29CC-1473-498F-87DE-7BA7F49168E3}" dt="2024-08-29T08:34:32.873" v="32" actId="207"/>
          <ac:spMkLst>
            <pc:docMk/>
            <pc:sldMk cId="524262951" sldId="272"/>
            <ac:spMk id="19" creationId="{D1D9D5E1-4A14-4A70-8BC4-F940C1F1491F}"/>
          </ac:spMkLst>
        </pc:spChg>
        <pc:spChg chg="mod">
          <ac:chgData name="Margherita Giannotti" userId="5cfd5029-3092-4260-a891-8f66258d25a2" providerId="ADAL" clId="{E78B29CC-1473-498F-87DE-7BA7F49168E3}" dt="2024-08-29T08:30:10.026" v="2" actId="207"/>
          <ac:spMkLst>
            <pc:docMk/>
            <pc:sldMk cId="524262951" sldId="272"/>
            <ac:spMk id="20" creationId="{9588F268-4365-4EE9-86C9-F86CEF585E84}"/>
          </ac:spMkLst>
        </pc:spChg>
        <pc:spChg chg="mod">
          <ac:chgData name="Margherita Giannotti" userId="5cfd5029-3092-4260-a891-8f66258d25a2" providerId="ADAL" clId="{E78B29CC-1473-498F-87DE-7BA7F49168E3}" dt="2024-08-29T08:32:18.844" v="18"/>
          <ac:spMkLst>
            <pc:docMk/>
            <pc:sldMk cId="524262951" sldId="272"/>
            <ac:spMk id="23" creationId="{C4F93CA0-4791-9A4D-82B5-31697E39CD24}"/>
          </ac:spMkLst>
        </pc:spChg>
        <pc:spChg chg="del mod topLvl">
          <ac:chgData name="Margherita Giannotti" userId="5cfd5029-3092-4260-a891-8f66258d25a2" providerId="ADAL" clId="{E78B29CC-1473-498F-87DE-7BA7F49168E3}" dt="2024-08-29T08:34:02.832" v="28" actId="478"/>
          <ac:spMkLst>
            <pc:docMk/>
            <pc:sldMk cId="524262951" sldId="272"/>
            <ac:spMk id="29" creationId="{48FD6322-D37A-60CF-5220-93EDA57969C2}"/>
          </ac:spMkLst>
        </pc:spChg>
        <pc:spChg chg="del mod topLvl">
          <ac:chgData name="Margherita Giannotti" userId="5cfd5029-3092-4260-a891-8f66258d25a2" providerId="ADAL" clId="{E78B29CC-1473-498F-87DE-7BA7F49168E3}" dt="2024-08-29T08:34:02.832" v="28" actId="478"/>
          <ac:spMkLst>
            <pc:docMk/>
            <pc:sldMk cId="524262951" sldId="272"/>
            <ac:spMk id="32" creationId="{79BEE13D-E9F9-4C3B-184D-95183B9FD2CC}"/>
          </ac:spMkLst>
        </pc:spChg>
        <pc:spChg chg="add del mod">
          <ac:chgData name="Margherita Giannotti" userId="5cfd5029-3092-4260-a891-8f66258d25a2" providerId="ADAL" clId="{E78B29CC-1473-498F-87DE-7BA7F49168E3}" dt="2024-08-29T08:34:36.183" v="33" actId="478"/>
          <ac:spMkLst>
            <pc:docMk/>
            <pc:sldMk cId="524262951" sldId="272"/>
            <ac:spMk id="34" creationId="{05E7D9F5-5E13-7BFB-DBB3-60A0DC2EB744}"/>
          </ac:spMkLst>
        </pc:spChg>
        <pc:spChg chg="mod topLvl">
          <ac:chgData name="Margherita Giannotti" userId="5cfd5029-3092-4260-a891-8f66258d25a2" providerId="ADAL" clId="{E78B29CC-1473-498F-87DE-7BA7F49168E3}" dt="2024-08-29T08:33:58.608" v="27" actId="164"/>
          <ac:spMkLst>
            <pc:docMk/>
            <pc:sldMk cId="524262951" sldId="272"/>
            <ac:spMk id="36" creationId="{7591EC55-B6EF-4B7D-B0C5-C79DABB5F5A9}"/>
          </ac:spMkLst>
        </pc:spChg>
        <pc:spChg chg="mod topLvl">
          <ac:chgData name="Margherita Giannotti" userId="5cfd5029-3092-4260-a891-8f66258d25a2" providerId="ADAL" clId="{E78B29CC-1473-498F-87DE-7BA7F49168E3}" dt="2024-08-29T08:33:58.608" v="27" actId="164"/>
          <ac:spMkLst>
            <pc:docMk/>
            <pc:sldMk cId="524262951" sldId="272"/>
            <ac:spMk id="37" creationId="{F01D3D74-CB5C-452F-8CDC-CFE5E217FF64}"/>
          </ac:spMkLst>
        </pc:s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2" creationId="{38A6551C-49E7-D714-8982-DB441DFAC361}"/>
          </ac:grpSpMkLst>
        </pc:grpChg>
        <pc:grpChg chg="add 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4" creationId="{D4D9E395-5B1B-BBB7-0900-D78FCA8FE05B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6" creationId="{0C360B19-1E53-4355-9F5C-E86102FE8E09}"/>
          </ac:grpSpMkLst>
        </pc:grpChg>
        <pc:grpChg chg="del">
          <ac:chgData name="Margherita Giannotti" userId="5cfd5029-3092-4260-a891-8f66258d25a2" providerId="ADAL" clId="{E78B29CC-1473-498F-87DE-7BA7F49168E3}" dt="2024-08-29T08:31:03.953" v="6" actId="478"/>
          <ac:grpSpMkLst>
            <pc:docMk/>
            <pc:sldMk cId="524262951" sldId="272"/>
            <ac:grpSpMk id="8" creationId="{DA75A303-BB39-06F9-39AB-5F4000338400}"/>
          </ac:grpSpMkLst>
        </pc:grpChg>
        <pc:grpChg chg="add mod">
          <ac:chgData name="Margherita Giannotti" userId="5cfd5029-3092-4260-a891-8f66258d25a2" providerId="ADAL" clId="{E78B29CC-1473-498F-87DE-7BA7F49168E3}" dt="2024-08-29T08:32:18.844" v="18"/>
          <ac:grpSpMkLst>
            <pc:docMk/>
            <pc:sldMk cId="524262951" sldId="272"/>
            <ac:grpSpMk id="13" creationId="{508A5F1E-4137-3201-C205-4428D581B729}"/>
          </ac:grpSpMkLst>
        </pc:grpChg>
        <pc:grpChg chg="add del mod">
          <ac:chgData name="Margherita Giannotti" userId="5cfd5029-3092-4260-a891-8f66258d25a2" providerId="ADAL" clId="{E78B29CC-1473-498F-87DE-7BA7F49168E3}" dt="2024-08-29T08:33:36.053" v="26" actId="165"/>
          <ac:grpSpMkLst>
            <pc:docMk/>
            <pc:sldMk cId="524262951" sldId="272"/>
            <ac:grpSpMk id="26" creationId="{BC186B83-8D1A-FAB6-5A66-16A1B7A72A3E}"/>
          </ac:grpSpMkLst>
        </pc:grpChg>
        <pc:grpChg chg="add mod">
          <ac:chgData name="Margherita Giannotti" userId="5cfd5029-3092-4260-a891-8f66258d25a2" providerId="ADAL" clId="{E78B29CC-1473-498F-87DE-7BA7F49168E3}" dt="2024-08-29T08:33:58.608" v="27" actId="164"/>
          <ac:grpSpMkLst>
            <pc:docMk/>
            <pc:sldMk cId="524262951" sldId="272"/>
            <ac:grpSpMk id="33" creationId="{1EB68CAE-0C96-6E2B-6A57-7B20EB3586EE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47" creationId="{8F7DC6F2-6DAB-4746-9626-37ABA353093F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52" creationId="{612C2E05-6DCC-43A3-817C-AF4B843BAA2A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53" creationId="{78F49FC5-74FC-4A37-9B38-77F44615E4A6}"/>
          </ac:grpSpMkLst>
        </pc:grpChg>
        <pc:grpChg chg="del mod">
          <ac:chgData name="Margherita Giannotti" userId="5cfd5029-3092-4260-a891-8f66258d25a2" providerId="ADAL" clId="{E78B29CC-1473-498F-87DE-7BA7F49168E3}" dt="2024-08-29T08:33:00.024" v="23" actId="165"/>
          <ac:grpSpMkLst>
            <pc:docMk/>
            <pc:sldMk cId="524262951" sldId="272"/>
            <ac:grpSpMk id="54" creationId="{99643846-0EDE-4B19-9D3A-54DFD3A353D2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56" creationId="{B6B0E5C8-5B64-47AD-953C-12FC5A1316A0}"/>
          </ac:grpSpMkLst>
        </pc:grpChg>
        <pc:grpChg chg="mod">
          <ac:chgData name="Margherita Giannotti" userId="5cfd5029-3092-4260-a891-8f66258d25a2" providerId="ADAL" clId="{E78B29CC-1473-498F-87DE-7BA7F49168E3}" dt="2024-08-29T08:31:36.554" v="10" actId="12788"/>
          <ac:grpSpMkLst>
            <pc:docMk/>
            <pc:sldMk cId="524262951" sldId="272"/>
            <ac:grpSpMk id="57" creationId="{42250914-F065-44D8-A993-47538E8FA276}"/>
          </ac:grpSpMkLst>
        </pc:grpChg>
        <pc:picChg chg="mod">
          <ac:chgData name="Margherita Giannotti" userId="5cfd5029-3092-4260-a891-8f66258d25a2" providerId="ADAL" clId="{E78B29CC-1473-498F-87DE-7BA7F49168E3}" dt="2024-08-29T08:36:11.063" v="67" actId="1035"/>
          <ac:picMkLst>
            <pc:docMk/>
            <pc:sldMk cId="524262951" sldId="272"/>
            <ac:picMk id="59" creationId="{B2D9C3FD-D2AF-48C4-9D8B-6A73267B2E4B}"/>
          </ac:picMkLst>
        </pc:picChg>
      </pc:sldChg>
      <pc:sldChg chg="add ord">
        <pc:chgData name="Margherita Giannotti" userId="5cfd5029-3092-4260-a891-8f66258d25a2" providerId="ADAL" clId="{E78B29CC-1473-498F-87DE-7BA7F49168E3}" dt="2024-08-29T09:16:26.528" v="75"/>
        <pc:sldMkLst>
          <pc:docMk/>
          <pc:sldMk cId="2724461626" sldId="349"/>
        </pc:sldMkLst>
      </pc:sldChg>
      <pc:sldChg chg="delSp modSp add del mod ord">
        <pc:chgData name="Margherita Giannotti" userId="5cfd5029-3092-4260-a891-8f66258d25a2" providerId="ADAL" clId="{E78B29CC-1473-498F-87DE-7BA7F49168E3}" dt="2024-08-29T09:27:54.181" v="88" actId="20577"/>
        <pc:sldMkLst>
          <pc:docMk/>
          <pc:sldMk cId="2937071537" sldId="350"/>
        </pc:sldMkLst>
        <pc:spChg chg="mod">
          <ac:chgData name="Margherita Giannotti" userId="5cfd5029-3092-4260-a891-8f66258d25a2" providerId="ADAL" clId="{E78B29CC-1473-498F-87DE-7BA7F49168E3}" dt="2024-08-29T09:27:54.181" v="88" actId="20577"/>
          <ac:spMkLst>
            <pc:docMk/>
            <pc:sldMk cId="2937071537" sldId="350"/>
            <ac:spMk id="3" creationId="{B23913C6-A4FD-BDB8-8E10-C0AEFF5E2AAF}"/>
          </ac:spMkLst>
        </pc:spChg>
        <pc:spChg chg="del">
          <ac:chgData name="Margherita Giannotti" userId="5cfd5029-3092-4260-a891-8f66258d25a2" providerId="ADAL" clId="{E78B29CC-1473-498F-87DE-7BA7F49168E3}" dt="2024-08-29T08:35:23.370" v="37" actId="478"/>
          <ac:spMkLst>
            <pc:docMk/>
            <pc:sldMk cId="2937071537" sldId="350"/>
            <ac:spMk id="5" creationId="{CF830F63-A110-0CA6-14C9-060EDCE38A55}"/>
          </ac:spMkLst>
        </pc:spChg>
        <pc:spChg chg="mod">
          <ac:chgData name="Margherita Giannotti" userId="5cfd5029-3092-4260-a891-8f66258d25a2" providerId="ADAL" clId="{E78B29CC-1473-498F-87DE-7BA7F49168E3}" dt="2024-08-29T09:25:18.827" v="77" actId="2711"/>
          <ac:spMkLst>
            <pc:docMk/>
            <pc:sldMk cId="2937071537" sldId="350"/>
            <ac:spMk id="32" creationId="{79970152-F2EF-34B6-FCF6-9FE37C917E67}"/>
          </ac:spMkLst>
        </pc:spChg>
        <pc:spChg chg="mod">
          <ac:chgData name="Margherita Giannotti" userId="5cfd5029-3092-4260-a891-8f66258d25a2" providerId="ADAL" clId="{E78B29CC-1473-498F-87DE-7BA7F49168E3}" dt="2024-08-29T08:35:37.664" v="42" actId="20577"/>
          <ac:spMkLst>
            <pc:docMk/>
            <pc:sldMk cId="2937071537" sldId="350"/>
            <ac:spMk id="54" creationId="{2D0AA9FF-0982-99F4-2702-5709C467A8D6}"/>
          </ac:spMkLst>
        </pc:spChg>
        <pc:picChg chg="del">
          <ac:chgData name="Margherita Giannotti" userId="5cfd5029-3092-4260-a891-8f66258d25a2" providerId="ADAL" clId="{E78B29CC-1473-498F-87DE-7BA7F49168E3}" dt="2024-08-29T08:35:27.900" v="38" actId="478"/>
          <ac:picMkLst>
            <pc:docMk/>
            <pc:sldMk cId="2937071537" sldId="350"/>
            <ac:picMk id="4" creationId="{D5395E02-3BD6-E85C-9AE7-B86C8F77567F}"/>
          </ac:picMkLst>
        </pc:picChg>
        <pc:picChg chg="del">
          <ac:chgData name="Margherita Giannotti" userId="5cfd5029-3092-4260-a891-8f66258d25a2" providerId="ADAL" clId="{E78B29CC-1473-498F-87DE-7BA7F49168E3}" dt="2024-08-29T08:35:27.900" v="38" actId="478"/>
          <ac:picMkLst>
            <pc:docMk/>
            <pc:sldMk cId="2937071537" sldId="350"/>
            <ac:picMk id="6" creationId="{F9EBC06B-FA36-62CD-8134-C9D28CE742C7}"/>
          </ac:picMkLst>
        </pc:picChg>
      </pc:sldChg>
      <pc:sldChg chg="modSp add del mod ord">
        <pc:chgData name="Margherita Giannotti" userId="5cfd5029-3092-4260-a891-8f66258d25a2" providerId="ADAL" clId="{E78B29CC-1473-498F-87DE-7BA7F49168E3}" dt="2024-08-29T10:35:37.921" v="261" actId="2696"/>
        <pc:sldMkLst>
          <pc:docMk/>
          <pc:sldMk cId="1103001452" sldId="353"/>
        </pc:sldMkLst>
        <pc:spChg chg="mod">
          <ac:chgData name="Margherita Giannotti" userId="5cfd5029-3092-4260-a891-8f66258d25a2" providerId="ADAL" clId="{E78B29CC-1473-498F-87DE-7BA7F49168E3}" dt="2024-08-29T09:27:44.801" v="83" actId="20577"/>
          <ac:spMkLst>
            <pc:docMk/>
            <pc:sldMk cId="1103001452" sldId="353"/>
            <ac:spMk id="3" creationId="{B23913C6-A4FD-BDB8-8E10-C0AEFF5E2AAF}"/>
          </ac:spMkLst>
        </pc:spChg>
      </pc:sldChg>
      <pc:sldChg chg="modSp add mod">
        <pc:chgData name="Margherita Giannotti" userId="5cfd5029-3092-4260-a891-8f66258d25a2" providerId="ADAL" clId="{E78B29CC-1473-498F-87DE-7BA7F49168E3}" dt="2024-08-29T12:19:33.668" v="307" actId="20577"/>
        <pc:sldMkLst>
          <pc:docMk/>
          <pc:sldMk cId="3762179285" sldId="354"/>
        </pc:sldMkLst>
        <pc:spChg chg="mod">
          <ac:chgData name="Margherita Giannotti" userId="5cfd5029-3092-4260-a891-8f66258d25a2" providerId="ADAL" clId="{E78B29CC-1473-498F-87DE-7BA7F49168E3}" dt="2024-08-29T10:16:58.539" v="200" actId="20577"/>
          <ac:spMkLst>
            <pc:docMk/>
            <pc:sldMk cId="3762179285" sldId="354"/>
            <ac:spMk id="3" creationId="{B23913C6-A4FD-BDB8-8E10-C0AEFF5E2AAF}"/>
          </ac:spMkLst>
        </pc:spChg>
        <pc:spChg chg="mod">
          <ac:chgData name="Margherita Giannotti" userId="5cfd5029-3092-4260-a891-8f66258d25a2" providerId="ADAL" clId="{E78B29CC-1473-498F-87DE-7BA7F49168E3}" dt="2024-08-29T12:19:33.668" v="307" actId="20577"/>
          <ac:spMkLst>
            <pc:docMk/>
            <pc:sldMk cId="3762179285" sldId="354"/>
            <ac:spMk id="5" creationId="{257F15C4-00B5-F730-E9B2-2B88CDF99812}"/>
          </ac:spMkLst>
        </pc:spChg>
        <pc:spChg chg="mod">
          <ac:chgData name="Margherita Giannotti" userId="5cfd5029-3092-4260-a891-8f66258d25a2" providerId="ADAL" clId="{E78B29CC-1473-498F-87DE-7BA7F49168E3}" dt="2024-08-29T10:14:57.750" v="149" actId="1036"/>
          <ac:spMkLst>
            <pc:docMk/>
            <pc:sldMk cId="3762179285" sldId="354"/>
            <ac:spMk id="6" creationId="{DA2D5AB6-371B-0D30-CE3B-1F90EB1550D3}"/>
          </ac:spMkLst>
        </pc:spChg>
      </pc:sldChg>
      <pc:sldChg chg="addSp modSp add del mod">
        <pc:chgData name="Margherita Giannotti" userId="5cfd5029-3092-4260-a891-8f66258d25a2" providerId="ADAL" clId="{E78B29CC-1473-498F-87DE-7BA7F49168E3}" dt="2024-08-29T10:35:11.603" v="259"/>
        <pc:sldMkLst>
          <pc:docMk/>
          <pc:sldMk cId="1933553463" sldId="355"/>
        </pc:sldMkLst>
        <pc:spChg chg="mod">
          <ac:chgData name="Margherita Giannotti" userId="5cfd5029-3092-4260-a891-8f66258d25a2" providerId="ADAL" clId="{E78B29CC-1473-498F-87DE-7BA7F49168E3}" dt="2024-08-29T10:17:16.764" v="257" actId="20577"/>
          <ac:spMkLst>
            <pc:docMk/>
            <pc:sldMk cId="1933553463" sldId="355"/>
            <ac:spMk id="3" creationId="{B23913C6-A4FD-BDB8-8E10-C0AEFF5E2AAF}"/>
          </ac:spMkLst>
        </pc:spChg>
        <pc:spChg chg="add mod">
          <ac:chgData name="Margherita Giannotti" userId="5cfd5029-3092-4260-a891-8f66258d25a2" providerId="ADAL" clId="{E78B29CC-1473-498F-87DE-7BA7F49168E3}" dt="2024-08-29T10:35:11.603" v="259"/>
          <ac:spMkLst>
            <pc:docMk/>
            <pc:sldMk cId="1933553463" sldId="355"/>
            <ac:spMk id="4" creationId="{4C5FB25F-798A-7A79-2834-1EECC8D70E26}"/>
          </ac:spMkLst>
        </pc:spChg>
        <pc:spChg chg="mod">
          <ac:chgData name="Margherita Giannotti" userId="5cfd5029-3092-4260-a891-8f66258d25a2" providerId="ADAL" clId="{E78B29CC-1473-498F-87DE-7BA7F49168E3}" dt="2024-08-29T10:17:36.608" v="258" actId="2711"/>
          <ac:spMkLst>
            <pc:docMk/>
            <pc:sldMk cId="1933553463" sldId="355"/>
            <ac:spMk id="5" creationId="{257F15C4-00B5-F730-E9B2-2B88CDF99812}"/>
          </ac:spMkLst>
        </pc:spChg>
      </pc:sldChg>
      <pc:sldChg chg="add">
        <pc:chgData name="Margherita Giannotti" userId="5cfd5029-3092-4260-a891-8f66258d25a2" providerId="ADAL" clId="{E78B29CC-1473-498F-87DE-7BA7F49168E3}" dt="2024-08-29T10:35:30.311" v="260"/>
        <pc:sldMkLst>
          <pc:docMk/>
          <pc:sldMk cId="709923330" sldId="356"/>
        </pc:sldMkLst>
      </pc:sldChg>
    </pc:docChg>
  </pc:docChgLst>
  <pc:docChgLst>
    <pc:chgData name="Sveva Francesca Zitelli" userId="6f5cf3d5-dcd2-465d-bc3f-a146971f84b3" providerId="ADAL" clId="{322E0756-9307-4E7D-A01A-A2A451494C01}"/>
    <pc:docChg chg="undo redo custSel addSld delSld modSld sldOrd">
      <pc:chgData name="Sveva Francesca Zitelli" userId="6f5cf3d5-dcd2-465d-bc3f-a146971f84b3" providerId="ADAL" clId="{322E0756-9307-4E7D-A01A-A2A451494C01}" dt="2024-10-04T14:20:48.894" v="6926" actId="1036"/>
      <pc:docMkLst>
        <pc:docMk/>
      </pc:docMkLst>
      <pc:sldChg chg="del">
        <pc:chgData name="Sveva Francesca Zitelli" userId="6f5cf3d5-dcd2-465d-bc3f-a146971f84b3" providerId="ADAL" clId="{322E0756-9307-4E7D-A01A-A2A451494C01}" dt="2024-09-30T13:17:07.251" v="2663" actId="47"/>
        <pc:sldMkLst>
          <pc:docMk/>
          <pc:sldMk cId="821369354" sldId="335"/>
        </pc:sldMkLst>
      </pc:sldChg>
      <pc:sldChg chg="addSp delSp modSp mod">
        <pc:chgData name="Sveva Francesca Zitelli" userId="6f5cf3d5-dcd2-465d-bc3f-a146971f84b3" providerId="ADAL" clId="{322E0756-9307-4E7D-A01A-A2A451494C01}" dt="2024-10-04T14:10:07.579" v="6872" actId="2711"/>
        <pc:sldMkLst>
          <pc:docMk/>
          <pc:sldMk cId="126594449" sldId="339"/>
        </pc:sldMkLst>
        <pc:spChg chg="mod">
          <ac:chgData name="Sveva Francesca Zitelli" userId="6f5cf3d5-dcd2-465d-bc3f-a146971f84b3" providerId="ADAL" clId="{322E0756-9307-4E7D-A01A-A2A451494C01}" dt="2024-10-04T13:11:10.744" v="6562" actId="20577"/>
          <ac:spMkLst>
            <pc:docMk/>
            <pc:sldMk cId="126594449" sldId="339"/>
            <ac:spMk id="3" creationId="{BB1DEDB3-8515-A4DD-8330-AB32910ADA73}"/>
          </ac:spMkLst>
        </pc:spChg>
        <pc:spChg chg="add mod">
          <ac:chgData name="Sveva Francesca Zitelli" userId="6f5cf3d5-dcd2-465d-bc3f-a146971f84b3" providerId="ADAL" clId="{322E0756-9307-4E7D-A01A-A2A451494C01}" dt="2024-10-04T09:58:58.552" v="5940" actId="1035"/>
          <ac:spMkLst>
            <pc:docMk/>
            <pc:sldMk cId="126594449" sldId="339"/>
            <ac:spMk id="5" creationId="{126B6AC7-3093-8371-621C-38921E7FCF45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6" creationId="{F230B19D-FAB1-C5B6-3A07-738DF9EF9F66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7" creationId="{C210D63B-B87A-B049-BFB7-8F32C39BF693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8" creationId="{60BA00D6-5607-1747-3873-56BBF47191EC}"/>
          </ac:spMkLst>
        </pc:spChg>
        <pc:spChg chg="del mod">
          <ac:chgData name="Sveva Francesca Zitelli" userId="6f5cf3d5-dcd2-465d-bc3f-a146971f84b3" providerId="ADAL" clId="{322E0756-9307-4E7D-A01A-A2A451494C01}" dt="2024-10-01T16:22:10.454" v="3228" actId="478"/>
          <ac:spMkLst>
            <pc:docMk/>
            <pc:sldMk cId="126594449" sldId="339"/>
            <ac:spMk id="9" creationId="{736D59FD-89FA-A009-B670-0FB6C37A4DCB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9" creationId="{B835B6A7-9C47-E71D-B7C5-A7088B90C192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11" creationId="{8E0A55D1-0BEC-8C64-69AE-8FA0758DB782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12" creationId="{22C7AC6D-1BC5-F04C-7B8A-DD4772F808AA}"/>
          </ac:spMkLst>
        </pc:spChg>
        <pc:spChg chg="add del mod">
          <ac:chgData name="Sveva Francesca Zitelli" userId="6f5cf3d5-dcd2-465d-bc3f-a146971f84b3" providerId="ADAL" clId="{322E0756-9307-4E7D-A01A-A2A451494C01}" dt="2024-10-02T13:00:44.792" v="4239" actId="478"/>
          <ac:spMkLst>
            <pc:docMk/>
            <pc:sldMk cId="126594449" sldId="339"/>
            <ac:spMk id="13" creationId="{A30651E6-7C71-6362-E652-AD50CA359EFA}"/>
          </ac:spMkLst>
        </pc:spChg>
        <pc:spChg chg="add del mod">
          <ac:chgData name="Sveva Francesca Zitelli" userId="6f5cf3d5-dcd2-465d-bc3f-a146971f84b3" providerId="ADAL" clId="{322E0756-9307-4E7D-A01A-A2A451494C01}" dt="2024-10-02T13:01:28.693" v="4268" actId="478"/>
          <ac:spMkLst>
            <pc:docMk/>
            <pc:sldMk cId="126594449" sldId="339"/>
            <ac:spMk id="14" creationId="{167369EC-BAED-1E18-3881-C2BBDEA15377}"/>
          </ac:spMkLst>
        </pc:spChg>
        <pc:spChg chg="add del mod">
          <ac:chgData name="Sveva Francesca Zitelli" userId="6f5cf3d5-dcd2-465d-bc3f-a146971f84b3" providerId="ADAL" clId="{322E0756-9307-4E7D-A01A-A2A451494C01}" dt="2024-10-02T13:01:28.693" v="4268" actId="478"/>
          <ac:spMkLst>
            <pc:docMk/>
            <pc:sldMk cId="126594449" sldId="339"/>
            <ac:spMk id="15" creationId="{6BD62EF0-12D2-FE58-2154-157E5109CF1E}"/>
          </ac:spMkLst>
        </pc:spChg>
        <pc:spChg chg="add del mod">
          <ac:chgData name="Sveva Francesca Zitelli" userId="6f5cf3d5-dcd2-465d-bc3f-a146971f84b3" providerId="ADAL" clId="{322E0756-9307-4E7D-A01A-A2A451494C01}" dt="2024-10-02T13:01:28.693" v="4268" actId="478"/>
          <ac:spMkLst>
            <pc:docMk/>
            <pc:sldMk cId="126594449" sldId="339"/>
            <ac:spMk id="17" creationId="{D24111EF-58DC-99D5-06DA-AC3CBFF92535}"/>
          </ac:spMkLst>
        </pc:spChg>
        <pc:spChg chg="add del mod">
          <ac:chgData name="Sveva Francesca Zitelli" userId="6f5cf3d5-dcd2-465d-bc3f-a146971f84b3" providerId="ADAL" clId="{322E0756-9307-4E7D-A01A-A2A451494C01}" dt="2024-10-02T13:01:28.693" v="4268" actId="478"/>
          <ac:spMkLst>
            <pc:docMk/>
            <pc:sldMk cId="126594449" sldId="339"/>
            <ac:spMk id="18" creationId="{77A74481-3828-5739-E571-6A30D83269ED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10:07.579" v="6872" actId="2711"/>
          <ac:graphicFrameMkLst>
            <pc:docMk/>
            <pc:sldMk cId="126594449" sldId="339"/>
            <ac:graphicFrameMk id="4" creationId="{534535DF-C64A-B5E8-D46D-FCE4D2C6AD5B}"/>
          </ac:graphicFrameMkLst>
        </pc:graphicFrameChg>
        <pc:graphicFrameChg chg="add del mod">
          <ac:chgData name="Sveva Francesca Zitelli" userId="6f5cf3d5-dcd2-465d-bc3f-a146971f84b3" providerId="ADAL" clId="{322E0756-9307-4E7D-A01A-A2A451494C01}" dt="2024-10-02T13:02:12.384" v="4328" actId="478"/>
          <ac:graphicFrameMkLst>
            <pc:docMk/>
            <pc:sldMk cId="126594449" sldId="339"/>
            <ac:graphicFrameMk id="20" creationId="{C1197E7B-2054-F6D8-ED86-08FA2AB3D48D}"/>
          </ac:graphicFrameMkLst>
        </pc:graphicFrameChg>
        <pc:picChg chg="add del mod">
          <ac:chgData name="Sveva Francesca Zitelli" userId="6f5cf3d5-dcd2-465d-bc3f-a146971f84b3" providerId="ADAL" clId="{322E0756-9307-4E7D-A01A-A2A451494C01}" dt="2024-10-02T13:00:44.792" v="4239" actId="478"/>
          <ac:picMkLst>
            <pc:docMk/>
            <pc:sldMk cId="126594449" sldId="339"/>
            <ac:picMk id="10" creationId="{44B2882E-063E-1A53-3F20-819A28445076}"/>
          </ac:picMkLst>
        </pc:picChg>
        <pc:picChg chg="add del mod">
          <ac:chgData name="Sveva Francesca Zitelli" userId="6f5cf3d5-dcd2-465d-bc3f-a146971f84b3" providerId="ADAL" clId="{322E0756-9307-4E7D-A01A-A2A451494C01}" dt="2024-10-02T13:01:28.693" v="4268" actId="478"/>
          <ac:picMkLst>
            <pc:docMk/>
            <pc:sldMk cId="126594449" sldId="339"/>
            <ac:picMk id="16" creationId="{2B04FF56-59E4-7F02-8E53-5CC57EC69718}"/>
          </ac:picMkLst>
        </pc:picChg>
        <pc:picChg chg="add del mod">
          <ac:chgData name="Sveva Francesca Zitelli" userId="6f5cf3d5-dcd2-465d-bc3f-a146971f84b3" providerId="ADAL" clId="{322E0756-9307-4E7D-A01A-A2A451494C01}" dt="2024-10-02T13:01:28.693" v="4268" actId="478"/>
          <ac:picMkLst>
            <pc:docMk/>
            <pc:sldMk cId="126594449" sldId="339"/>
            <ac:picMk id="19" creationId="{4900353F-429A-EE35-36A5-8BE40B9D3CFA}"/>
          </ac:picMkLst>
        </pc:picChg>
      </pc:sldChg>
      <pc:sldChg chg="addSp delSp modSp mod">
        <pc:chgData name="Sveva Francesca Zitelli" userId="6f5cf3d5-dcd2-465d-bc3f-a146971f84b3" providerId="ADAL" clId="{322E0756-9307-4E7D-A01A-A2A451494C01}" dt="2024-10-04T13:09:31.269" v="6556" actId="14100"/>
        <pc:sldMkLst>
          <pc:docMk/>
          <pc:sldMk cId="2693080069" sldId="340"/>
        </pc:sldMkLst>
        <pc:spChg chg="mod">
          <ac:chgData name="Sveva Francesca Zitelli" userId="6f5cf3d5-dcd2-465d-bc3f-a146971f84b3" providerId="ADAL" clId="{322E0756-9307-4E7D-A01A-A2A451494C01}" dt="2024-10-04T09:27:11.400" v="5714" actId="20577"/>
          <ac:spMkLst>
            <pc:docMk/>
            <pc:sldMk cId="2693080069" sldId="340"/>
            <ac:spMk id="3" creationId="{BB1DEDB3-8515-A4DD-8330-AB32910ADA73}"/>
          </ac:spMkLst>
        </pc:spChg>
        <pc:spChg chg="add mod">
          <ac:chgData name="Sveva Francesca Zitelli" userId="6f5cf3d5-dcd2-465d-bc3f-a146971f84b3" providerId="ADAL" clId="{322E0756-9307-4E7D-A01A-A2A451494C01}" dt="2024-10-04T09:50:11.358" v="5818" actId="255"/>
          <ac:spMkLst>
            <pc:docMk/>
            <pc:sldMk cId="2693080069" sldId="340"/>
            <ac:spMk id="5" creationId="{4D4581C1-43A9-F9EB-9451-A9EFF1FE17A5}"/>
          </ac:spMkLst>
        </pc:spChg>
        <pc:spChg chg="add del mod">
          <ac:chgData name="Sveva Francesca Zitelli" userId="6f5cf3d5-dcd2-465d-bc3f-a146971f84b3" providerId="ADAL" clId="{322E0756-9307-4E7D-A01A-A2A451494C01}" dt="2024-10-02T13:40:30.145" v="4603" actId="478"/>
          <ac:spMkLst>
            <pc:docMk/>
            <pc:sldMk cId="2693080069" sldId="340"/>
            <ac:spMk id="6" creationId="{E52ECDFF-4721-D9B9-6446-57ACE9D4F277}"/>
          </ac:spMkLst>
        </pc:spChg>
        <pc:spChg chg="add del mod">
          <ac:chgData name="Sveva Francesca Zitelli" userId="6f5cf3d5-dcd2-465d-bc3f-a146971f84b3" providerId="ADAL" clId="{322E0756-9307-4E7D-A01A-A2A451494C01}" dt="2024-10-02T13:39:41.769" v="4590" actId="478"/>
          <ac:spMkLst>
            <pc:docMk/>
            <pc:sldMk cId="2693080069" sldId="340"/>
            <ac:spMk id="9" creationId="{736D59FD-89FA-A009-B670-0FB6C37A4DCB}"/>
          </ac:spMkLst>
        </pc:spChg>
        <pc:graphicFrameChg chg="mod modGraphic">
          <ac:chgData name="Sveva Francesca Zitelli" userId="6f5cf3d5-dcd2-465d-bc3f-a146971f84b3" providerId="ADAL" clId="{322E0756-9307-4E7D-A01A-A2A451494C01}" dt="2024-10-04T13:09:31.269" v="6556" actId="14100"/>
          <ac:graphicFrameMkLst>
            <pc:docMk/>
            <pc:sldMk cId="2693080069" sldId="340"/>
            <ac:graphicFrameMk id="4" creationId="{534535DF-C64A-B5E8-D46D-FCE4D2C6AD5B}"/>
          </ac:graphicFrameMkLst>
        </pc:graphicFrameChg>
      </pc:sldChg>
      <pc:sldChg chg="modSp mod">
        <pc:chgData name="Sveva Francesca Zitelli" userId="6f5cf3d5-dcd2-465d-bc3f-a146971f84b3" providerId="ADAL" clId="{322E0756-9307-4E7D-A01A-A2A451494C01}" dt="2024-10-04T12:41:14.583" v="6309" actId="1035"/>
        <pc:sldMkLst>
          <pc:docMk/>
          <pc:sldMk cId="2747009771" sldId="341"/>
        </pc:sldMkLst>
        <pc:spChg chg="mod">
          <ac:chgData name="Sveva Francesca Zitelli" userId="6f5cf3d5-dcd2-465d-bc3f-a146971f84b3" providerId="ADAL" clId="{322E0756-9307-4E7D-A01A-A2A451494C01}" dt="2024-10-04T12:40:52.605" v="6284" actId="255"/>
          <ac:spMkLst>
            <pc:docMk/>
            <pc:sldMk cId="2747009771" sldId="341"/>
            <ac:spMk id="4" creationId="{3AE9FD60-9AED-44F1-38BB-0F05065A3A72}"/>
          </ac:spMkLst>
        </pc:spChg>
        <pc:spChg chg="mod">
          <ac:chgData name="Sveva Francesca Zitelli" userId="6f5cf3d5-dcd2-465d-bc3f-a146971f84b3" providerId="ADAL" clId="{322E0756-9307-4E7D-A01A-A2A451494C01}" dt="2024-10-04T12:41:14.583" v="6309" actId="1035"/>
          <ac:spMkLst>
            <pc:docMk/>
            <pc:sldMk cId="2747009771" sldId="341"/>
            <ac:spMk id="6" creationId="{ECB11CDA-BC0E-EA2C-B772-2BE2AA0F9E7C}"/>
          </ac:spMkLst>
        </pc:spChg>
        <pc:graphicFrameChg chg="mod">
          <ac:chgData name="Sveva Francesca Zitelli" userId="6f5cf3d5-dcd2-465d-bc3f-a146971f84b3" providerId="ADAL" clId="{322E0756-9307-4E7D-A01A-A2A451494C01}" dt="2024-10-04T12:41:05.595" v="6294" actId="1035"/>
          <ac:graphicFrameMkLst>
            <pc:docMk/>
            <pc:sldMk cId="2747009771" sldId="341"/>
            <ac:graphicFrameMk id="5" creationId="{332B2C97-7E76-F078-6469-BDA7763F7203}"/>
          </ac:graphicFrameMkLst>
        </pc:graphicFrameChg>
      </pc:sldChg>
      <pc:sldChg chg="addSp delSp modSp add del mod">
        <pc:chgData name="Sveva Francesca Zitelli" userId="6f5cf3d5-dcd2-465d-bc3f-a146971f84b3" providerId="ADAL" clId="{322E0756-9307-4E7D-A01A-A2A451494C01}" dt="2024-09-30T09:06:31.397" v="667" actId="47"/>
        <pc:sldMkLst>
          <pc:docMk/>
          <pc:sldMk cId="2419578946" sldId="369"/>
        </pc:sldMkLst>
        <pc:spChg chg="del mod">
          <ac:chgData name="Sveva Francesca Zitelli" userId="6f5cf3d5-dcd2-465d-bc3f-a146971f84b3" providerId="ADAL" clId="{322E0756-9307-4E7D-A01A-A2A451494C01}" dt="2024-09-30T08:57:11.134" v="366" actId="478"/>
          <ac:spMkLst>
            <pc:docMk/>
            <pc:sldMk cId="2419578946" sldId="369"/>
            <ac:spMk id="3" creationId="{3D8D72FC-4EDD-E3B3-36D6-BB330CC25514}"/>
          </ac:spMkLst>
        </pc:spChg>
        <pc:spChg chg="add mod">
          <ac:chgData name="Sveva Francesca Zitelli" userId="6f5cf3d5-dcd2-465d-bc3f-a146971f84b3" providerId="ADAL" clId="{322E0756-9307-4E7D-A01A-A2A451494C01}" dt="2024-09-30T09:02:55.986" v="500"/>
          <ac:spMkLst>
            <pc:docMk/>
            <pc:sldMk cId="2419578946" sldId="369"/>
            <ac:spMk id="6" creationId="{5EA880B6-979B-9AF9-68B7-BD6FA11DDF7D}"/>
          </ac:spMkLst>
        </pc:spChg>
        <pc:spChg chg="add mod">
          <ac:chgData name="Sveva Francesca Zitelli" userId="6f5cf3d5-dcd2-465d-bc3f-a146971f84b3" providerId="ADAL" clId="{322E0756-9307-4E7D-A01A-A2A451494C01}" dt="2024-09-30T09:02:55.986" v="500"/>
          <ac:spMkLst>
            <pc:docMk/>
            <pc:sldMk cId="2419578946" sldId="369"/>
            <ac:spMk id="7" creationId="{30FBB17A-EFD8-2C79-69C7-46F7595B6309}"/>
          </ac:spMkLst>
        </pc:spChg>
        <pc:spChg chg="mod">
          <ac:chgData name="Sveva Francesca Zitelli" userId="6f5cf3d5-dcd2-465d-bc3f-a146971f84b3" providerId="ADAL" clId="{322E0756-9307-4E7D-A01A-A2A451494C01}" dt="2024-09-30T09:05:01.113" v="647" actId="1035"/>
          <ac:spMkLst>
            <pc:docMk/>
            <pc:sldMk cId="2419578946" sldId="369"/>
            <ac:spMk id="8" creationId="{12484EB6-10DD-AD86-D719-A1DB3EB1ABA7}"/>
          </ac:spMkLst>
        </pc:spChg>
        <pc:spChg chg="add del mod">
          <ac:chgData name="Sveva Francesca Zitelli" userId="6f5cf3d5-dcd2-465d-bc3f-a146971f84b3" providerId="ADAL" clId="{322E0756-9307-4E7D-A01A-A2A451494C01}" dt="2024-09-30T09:05:22.241" v="651" actId="478"/>
          <ac:spMkLst>
            <pc:docMk/>
            <pc:sldMk cId="2419578946" sldId="369"/>
            <ac:spMk id="12" creationId="{D4845BA9-AE2E-D8D4-0524-D04C46A54732}"/>
          </ac:spMkLst>
        </pc:spChg>
        <pc:spChg chg="add mod">
          <ac:chgData name="Sveva Francesca Zitelli" userId="6f5cf3d5-dcd2-465d-bc3f-a146971f84b3" providerId="ADAL" clId="{322E0756-9307-4E7D-A01A-A2A451494C01}" dt="2024-09-30T09:05:06.418" v="648" actId="1035"/>
          <ac:spMkLst>
            <pc:docMk/>
            <pc:sldMk cId="2419578946" sldId="369"/>
            <ac:spMk id="13" creationId="{688BDE3E-C1F4-302B-1639-68B5F1B3B5A3}"/>
          </ac:spMkLst>
        </pc:spChg>
        <pc:spChg chg="del mod">
          <ac:chgData name="Sveva Francesca Zitelli" userId="6f5cf3d5-dcd2-465d-bc3f-a146971f84b3" providerId="ADAL" clId="{322E0756-9307-4E7D-A01A-A2A451494C01}" dt="2024-09-30T08:57:02.524" v="364" actId="478"/>
          <ac:spMkLst>
            <pc:docMk/>
            <pc:sldMk cId="2419578946" sldId="369"/>
            <ac:spMk id="14" creationId="{1F01D63F-4F85-CA71-880F-34B8FDE5F3EE}"/>
          </ac:spMkLst>
        </pc:spChg>
        <pc:graphicFrameChg chg="add mod">
          <ac:chgData name="Sveva Francesca Zitelli" userId="6f5cf3d5-dcd2-465d-bc3f-a146971f84b3" providerId="ADAL" clId="{322E0756-9307-4E7D-A01A-A2A451494C01}" dt="2024-09-30T09:02:55.986" v="500"/>
          <ac:graphicFrameMkLst>
            <pc:docMk/>
            <pc:sldMk cId="2419578946" sldId="369"/>
            <ac:graphicFrameMk id="9" creationId="{2AA9069F-97FC-F897-E054-918113DDF0F6}"/>
          </ac:graphicFrameMkLst>
        </pc:graphicFrameChg>
        <pc:graphicFrameChg chg="add mod">
          <ac:chgData name="Sveva Francesca Zitelli" userId="6f5cf3d5-dcd2-465d-bc3f-a146971f84b3" providerId="ADAL" clId="{322E0756-9307-4E7D-A01A-A2A451494C01}" dt="2024-09-30T09:02:55.986" v="500"/>
          <ac:graphicFrameMkLst>
            <pc:docMk/>
            <pc:sldMk cId="2419578946" sldId="369"/>
            <ac:graphicFrameMk id="10" creationId="{27826A30-9BD6-76D4-ED02-9F976AFA8E8E}"/>
          </ac:graphicFrameMkLst>
        </pc:graphicFrameChg>
        <pc:graphicFrameChg chg="mod modGraphic">
          <ac:chgData name="Sveva Francesca Zitelli" userId="6f5cf3d5-dcd2-465d-bc3f-a146971f84b3" providerId="ADAL" clId="{322E0756-9307-4E7D-A01A-A2A451494C01}" dt="2024-09-30T09:05:01.113" v="647" actId="1035"/>
          <ac:graphicFrameMkLst>
            <pc:docMk/>
            <pc:sldMk cId="2419578946" sldId="369"/>
            <ac:graphicFrameMk id="11" creationId="{80F94970-1001-4F06-7906-BDD3A834B0C6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09-30T09:05:01.113" v="647" actId="1035"/>
          <ac:graphicFrameMkLst>
            <pc:docMk/>
            <pc:sldMk cId="2419578946" sldId="369"/>
            <ac:graphicFrameMk id="15" creationId="{0FF46621-474E-1E13-64A6-888C5A477C16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09-30T09:05:31.991" v="664" actId="1035"/>
          <ac:graphicFrameMkLst>
            <pc:docMk/>
            <pc:sldMk cId="2419578946" sldId="369"/>
            <ac:graphicFrameMk id="16" creationId="{AED8A9C0-603B-4DB8-BE83-F81059DADE98}"/>
          </ac:graphicFrameMkLst>
        </pc:graphicFrameChg>
        <pc:graphicFrameChg chg="mod modGraphic">
          <ac:chgData name="Sveva Francesca Zitelli" userId="6f5cf3d5-dcd2-465d-bc3f-a146971f84b3" providerId="ADAL" clId="{322E0756-9307-4E7D-A01A-A2A451494C01}" dt="2024-09-30T09:03:30.790" v="588" actId="14100"/>
          <ac:graphicFrameMkLst>
            <pc:docMk/>
            <pc:sldMk cId="2419578946" sldId="369"/>
            <ac:graphicFrameMk id="17" creationId="{D3AB850C-E2E1-0FDD-B4A4-056C9FF43288}"/>
          </ac:graphicFrameMkLst>
        </pc:graphicFrameChg>
      </pc:sldChg>
      <pc:sldChg chg="addSp delSp modSp mod">
        <pc:chgData name="Sveva Francesca Zitelli" userId="6f5cf3d5-dcd2-465d-bc3f-a146971f84b3" providerId="ADAL" clId="{322E0756-9307-4E7D-A01A-A2A451494C01}" dt="2024-09-30T08:37:52.442" v="43" actId="20577"/>
        <pc:sldMkLst>
          <pc:docMk/>
          <pc:sldMk cId="2212578782" sldId="374"/>
        </pc:sldMkLst>
        <pc:spChg chg="add mod">
          <ac:chgData name="Sveva Francesca Zitelli" userId="6f5cf3d5-dcd2-465d-bc3f-a146971f84b3" providerId="ADAL" clId="{322E0756-9307-4E7D-A01A-A2A451494C01}" dt="2024-09-30T08:37:46.200" v="40" actId="164"/>
          <ac:spMkLst>
            <pc:docMk/>
            <pc:sldMk cId="2212578782" sldId="374"/>
            <ac:spMk id="4" creationId="{356650E8-1653-F3EC-968B-BC11FFD761FC}"/>
          </ac:spMkLst>
        </pc:spChg>
        <pc:spChg chg="add mod">
          <ac:chgData name="Sveva Francesca Zitelli" userId="6f5cf3d5-dcd2-465d-bc3f-a146971f84b3" providerId="ADAL" clId="{322E0756-9307-4E7D-A01A-A2A451494C01}" dt="2024-09-30T08:37:52.442" v="43" actId="20577"/>
          <ac:spMkLst>
            <pc:docMk/>
            <pc:sldMk cId="2212578782" sldId="374"/>
            <ac:spMk id="6" creationId="{42F8A030-738E-5DEC-DC78-F72CF36711CF}"/>
          </ac:spMkLst>
        </pc:spChg>
        <pc:spChg chg="del mod">
          <ac:chgData name="Sveva Francesca Zitelli" userId="6f5cf3d5-dcd2-465d-bc3f-a146971f84b3" providerId="ADAL" clId="{322E0756-9307-4E7D-A01A-A2A451494C01}" dt="2024-09-30T08:37:16.921" v="7" actId="478"/>
          <ac:spMkLst>
            <pc:docMk/>
            <pc:sldMk cId="2212578782" sldId="374"/>
            <ac:spMk id="27" creationId="{67F0F080-28D9-4CD1-AEE1-78F3AB741EA6}"/>
          </ac:spMkLst>
        </pc:spChg>
        <pc:spChg chg="del">
          <ac:chgData name="Sveva Francesca Zitelli" userId="6f5cf3d5-dcd2-465d-bc3f-a146971f84b3" providerId="ADAL" clId="{322E0756-9307-4E7D-A01A-A2A451494C01}" dt="2024-09-30T08:37:29.305" v="20" actId="478"/>
          <ac:spMkLst>
            <pc:docMk/>
            <pc:sldMk cId="2212578782" sldId="374"/>
            <ac:spMk id="28" creationId="{BD72B763-623E-406D-8010-68FCE8D62AC4}"/>
          </ac:spMkLst>
        </pc:spChg>
        <pc:grpChg chg="add mod">
          <ac:chgData name="Sveva Francesca Zitelli" userId="6f5cf3d5-dcd2-465d-bc3f-a146971f84b3" providerId="ADAL" clId="{322E0756-9307-4E7D-A01A-A2A451494C01}" dt="2024-09-30T08:37:50.204" v="41" actId="1076"/>
          <ac:grpSpMkLst>
            <pc:docMk/>
            <pc:sldMk cId="2212578782" sldId="374"/>
            <ac:grpSpMk id="7" creationId="{036BD577-E97E-B209-557B-C272766865D6}"/>
          </ac:grpSpMkLst>
        </pc:grpChg>
      </pc:sldChg>
      <pc:sldChg chg="addSp delSp modSp mod">
        <pc:chgData name="Sveva Francesca Zitelli" userId="6f5cf3d5-dcd2-465d-bc3f-a146971f84b3" providerId="ADAL" clId="{322E0756-9307-4E7D-A01A-A2A451494C01}" dt="2024-09-30T13:17:25.259" v="2664" actId="207"/>
        <pc:sldMkLst>
          <pc:docMk/>
          <pc:sldMk cId="1559381061" sldId="375"/>
        </pc:sldMkLst>
        <pc:spChg chg="mod">
          <ac:chgData name="Sveva Francesca Zitelli" userId="6f5cf3d5-dcd2-465d-bc3f-a146971f84b3" providerId="ADAL" clId="{322E0756-9307-4E7D-A01A-A2A451494C01}" dt="2024-09-30T13:17:25.259" v="2664" actId="207"/>
          <ac:spMkLst>
            <pc:docMk/>
            <pc:sldMk cId="1559381061" sldId="375"/>
            <ac:spMk id="16" creationId="{84FF8F56-D9A2-478C-8C81-E20F38D3E98A}"/>
          </ac:spMkLst>
        </pc:spChg>
        <pc:spChg chg="add del mod">
          <ac:chgData name="Sveva Francesca Zitelli" userId="6f5cf3d5-dcd2-465d-bc3f-a146971f84b3" providerId="ADAL" clId="{322E0756-9307-4E7D-A01A-A2A451494C01}" dt="2024-09-30T08:38:59.054" v="49" actId="14861"/>
          <ac:spMkLst>
            <pc:docMk/>
            <pc:sldMk cId="1559381061" sldId="375"/>
            <ac:spMk id="30" creationId="{D9BBD80B-AB36-47E5-BC39-4722C659170D}"/>
          </ac:spMkLst>
        </pc:spChg>
        <pc:spChg chg="mod">
          <ac:chgData name="Sveva Francesca Zitelli" userId="6f5cf3d5-dcd2-465d-bc3f-a146971f84b3" providerId="ADAL" clId="{322E0756-9307-4E7D-A01A-A2A451494C01}" dt="2024-09-30T08:38:59.054" v="49" actId="14861"/>
          <ac:spMkLst>
            <pc:docMk/>
            <pc:sldMk cId="1559381061" sldId="375"/>
            <ac:spMk id="31" creationId="{DE70F633-1F44-4B8D-8BED-EBC617E26715}"/>
          </ac:spMkLst>
        </pc:spChg>
      </pc:sldChg>
      <pc:sldChg chg="addSp delSp modSp mod">
        <pc:chgData name="Sveva Francesca Zitelli" userId="6f5cf3d5-dcd2-465d-bc3f-a146971f84b3" providerId="ADAL" clId="{322E0756-9307-4E7D-A01A-A2A451494C01}" dt="2024-09-30T08:40:54.494" v="71" actId="14861"/>
        <pc:sldMkLst>
          <pc:docMk/>
          <pc:sldMk cId="1137304788" sldId="376"/>
        </pc:sldMkLst>
        <pc:spChg chg="mod ord topLvl">
          <ac:chgData name="Sveva Francesca Zitelli" userId="6f5cf3d5-dcd2-465d-bc3f-a146971f84b3" providerId="ADAL" clId="{322E0756-9307-4E7D-A01A-A2A451494C01}" dt="2024-09-30T08:40:54.494" v="71" actId="14861"/>
          <ac:spMkLst>
            <pc:docMk/>
            <pc:sldMk cId="1137304788" sldId="376"/>
            <ac:spMk id="36" creationId="{7591EC55-B6EF-4B7D-B0C5-C79DABB5F5A9}"/>
          </ac:spMkLst>
        </pc:spChg>
        <pc:spChg chg="mod topLvl">
          <ac:chgData name="Sveva Francesca Zitelli" userId="6f5cf3d5-dcd2-465d-bc3f-a146971f84b3" providerId="ADAL" clId="{322E0756-9307-4E7D-A01A-A2A451494C01}" dt="2024-09-30T08:40:54.494" v="71" actId="14861"/>
          <ac:spMkLst>
            <pc:docMk/>
            <pc:sldMk cId="1137304788" sldId="376"/>
            <ac:spMk id="37" creationId="{F01D3D74-CB5C-452F-8CDC-CFE5E217FF64}"/>
          </ac:spMkLst>
        </pc:spChg>
        <pc:grpChg chg="add del mod">
          <ac:chgData name="Sveva Francesca Zitelli" userId="6f5cf3d5-dcd2-465d-bc3f-a146971f84b3" providerId="ADAL" clId="{322E0756-9307-4E7D-A01A-A2A451494C01}" dt="2024-09-30T08:40:26.121" v="68" actId="165"/>
          <ac:grpSpMkLst>
            <pc:docMk/>
            <pc:sldMk cId="1137304788" sldId="376"/>
            <ac:grpSpMk id="4" creationId="{7FB94BF5-99FF-9682-EB20-294A9C471983}"/>
          </ac:grpSpMkLst>
        </pc:grpChg>
      </pc:sldChg>
      <pc:sldChg chg="modSp mod">
        <pc:chgData name="Sveva Francesca Zitelli" userId="6f5cf3d5-dcd2-465d-bc3f-a146971f84b3" providerId="ADAL" clId="{322E0756-9307-4E7D-A01A-A2A451494C01}" dt="2024-09-30T08:41:17.993" v="76" actId="14861"/>
        <pc:sldMkLst>
          <pc:docMk/>
          <pc:sldMk cId="33081243" sldId="377"/>
        </pc:sldMkLst>
        <pc:spChg chg="mod">
          <ac:chgData name="Sveva Francesca Zitelli" userId="6f5cf3d5-dcd2-465d-bc3f-a146971f84b3" providerId="ADAL" clId="{322E0756-9307-4E7D-A01A-A2A451494C01}" dt="2024-09-30T08:41:17.993" v="76" actId="14861"/>
          <ac:spMkLst>
            <pc:docMk/>
            <pc:sldMk cId="33081243" sldId="377"/>
            <ac:spMk id="39" creationId="{744FBE18-98A8-4C93-B4D8-C31566F8DE23}"/>
          </ac:spMkLst>
        </pc:spChg>
      </pc:sldChg>
      <pc:sldChg chg="modSp mod">
        <pc:chgData name="Sveva Francesca Zitelli" userId="6f5cf3d5-dcd2-465d-bc3f-a146971f84b3" providerId="ADAL" clId="{322E0756-9307-4E7D-A01A-A2A451494C01}" dt="2024-09-30T08:41:50.824" v="81" actId="1036"/>
        <pc:sldMkLst>
          <pc:docMk/>
          <pc:sldMk cId="1419147231" sldId="378"/>
        </pc:sldMkLst>
        <pc:spChg chg="mod">
          <ac:chgData name="Sveva Francesca Zitelli" userId="6f5cf3d5-dcd2-465d-bc3f-a146971f84b3" providerId="ADAL" clId="{322E0756-9307-4E7D-A01A-A2A451494C01}" dt="2024-09-30T08:41:41.551" v="80" actId="14861"/>
          <ac:spMkLst>
            <pc:docMk/>
            <pc:sldMk cId="1419147231" sldId="378"/>
            <ac:spMk id="7" creationId="{D2362F21-0BDA-08C1-64A9-096C8281D715}"/>
          </ac:spMkLst>
        </pc:spChg>
        <pc:spChg chg="mod">
          <ac:chgData name="Sveva Francesca Zitelli" userId="6f5cf3d5-dcd2-465d-bc3f-a146971f84b3" providerId="ADAL" clId="{322E0756-9307-4E7D-A01A-A2A451494C01}" dt="2024-09-30T08:41:50.824" v="81" actId="1036"/>
          <ac:spMkLst>
            <pc:docMk/>
            <pc:sldMk cId="1419147231" sldId="378"/>
            <ac:spMk id="43" creationId="{344A5859-EE5B-420C-A113-29D58507C626}"/>
          </ac:spMkLst>
        </pc:spChg>
      </pc:sldChg>
      <pc:sldChg chg="modSp mod">
        <pc:chgData name="Sveva Francesca Zitelli" userId="6f5cf3d5-dcd2-465d-bc3f-a146971f84b3" providerId="ADAL" clId="{322E0756-9307-4E7D-A01A-A2A451494C01}" dt="2024-09-30T08:42:18.679" v="86" actId="339"/>
        <pc:sldMkLst>
          <pc:docMk/>
          <pc:sldMk cId="2307061808" sldId="379"/>
        </pc:sldMkLst>
        <pc:spChg chg="mod">
          <ac:chgData name="Sveva Francesca Zitelli" userId="6f5cf3d5-dcd2-465d-bc3f-a146971f84b3" providerId="ADAL" clId="{322E0756-9307-4E7D-A01A-A2A451494C01}" dt="2024-09-30T08:42:18.679" v="86" actId="339"/>
          <ac:spMkLst>
            <pc:docMk/>
            <pc:sldMk cId="2307061808" sldId="379"/>
            <ac:spMk id="45" creationId="{A68F0771-888D-4BDB-A4D0-E258023DE4DD}"/>
          </ac:spMkLst>
        </pc:spChg>
      </pc:sldChg>
      <pc:sldChg chg="addSp modSp mod">
        <pc:chgData name="Sveva Francesca Zitelli" userId="6f5cf3d5-dcd2-465d-bc3f-a146971f84b3" providerId="ADAL" clId="{322E0756-9307-4E7D-A01A-A2A451494C01}" dt="2024-09-30T08:43:09.085" v="96" actId="164"/>
        <pc:sldMkLst>
          <pc:docMk/>
          <pc:sldMk cId="626447190" sldId="380"/>
        </pc:sldMkLst>
        <pc:spChg chg="mod">
          <ac:chgData name="Sveva Francesca Zitelli" userId="6f5cf3d5-dcd2-465d-bc3f-a146971f84b3" providerId="ADAL" clId="{322E0756-9307-4E7D-A01A-A2A451494C01}" dt="2024-09-30T08:43:09.085" v="96" actId="164"/>
          <ac:spMkLst>
            <pc:docMk/>
            <pc:sldMk cId="626447190" sldId="380"/>
            <ac:spMk id="4" creationId="{8F50A20E-CCFF-CFF9-5BDC-4C60386FE9B6}"/>
          </ac:spMkLst>
        </pc:spChg>
        <pc:spChg chg="mod">
          <ac:chgData name="Sveva Francesca Zitelli" userId="6f5cf3d5-dcd2-465d-bc3f-a146971f84b3" providerId="ADAL" clId="{322E0756-9307-4E7D-A01A-A2A451494C01}" dt="2024-09-30T08:43:09.085" v="96" actId="164"/>
          <ac:spMkLst>
            <pc:docMk/>
            <pc:sldMk cId="626447190" sldId="380"/>
            <ac:spMk id="60" creationId="{62F6F14F-E8B9-41E4-BD38-46850054D31A}"/>
          </ac:spMkLst>
        </pc:spChg>
        <pc:grpChg chg="add mod">
          <ac:chgData name="Sveva Francesca Zitelli" userId="6f5cf3d5-dcd2-465d-bc3f-a146971f84b3" providerId="ADAL" clId="{322E0756-9307-4E7D-A01A-A2A451494C01}" dt="2024-09-30T08:43:09.085" v="96" actId="164"/>
          <ac:grpSpMkLst>
            <pc:docMk/>
            <pc:sldMk cId="626447190" sldId="380"/>
            <ac:grpSpMk id="6" creationId="{9F94BEC0-E6B8-FFFF-E194-6DDFB8AC05D7}"/>
          </ac:grpSpMkLst>
        </pc:grpChg>
      </pc:sldChg>
      <pc:sldChg chg="del">
        <pc:chgData name="Sveva Francesca Zitelli" userId="6f5cf3d5-dcd2-465d-bc3f-a146971f84b3" providerId="ADAL" clId="{322E0756-9307-4E7D-A01A-A2A451494C01}" dt="2024-09-30T13:17:07.251" v="2663" actId="47"/>
        <pc:sldMkLst>
          <pc:docMk/>
          <pc:sldMk cId="3120030230" sldId="381"/>
        </pc:sldMkLst>
      </pc:sldChg>
      <pc:sldChg chg="del">
        <pc:chgData name="Sveva Francesca Zitelli" userId="6f5cf3d5-dcd2-465d-bc3f-a146971f84b3" providerId="ADAL" clId="{322E0756-9307-4E7D-A01A-A2A451494C01}" dt="2024-09-30T13:17:07.251" v="2663" actId="47"/>
        <pc:sldMkLst>
          <pc:docMk/>
          <pc:sldMk cId="3221169000" sldId="382"/>
        </pc:sldMkLst>
      </pc:sldChg>
      <pc:sldChg chg="del">
        <pc:chgData name="Sveva Francesca Zitelli" userId="6f5cf3d5-dcd2-465d-bc3f-a146971f84b3" providerId="ADAL" clId="{322E0756-9307-4E7D-A01A-A2A451494C01}" dt="2024-09-30T08:47:07.629" v="101" actId="47"/>
        <pc:sldMkLst>
          <pc:docMk/>
          <pc:sldMk cId="2061880615" sldId="384"/>
        </pc:sldMkLst>
      </pc:sldChg>
      <pc:sldChg chg="del">
        <pc:chgData name="Sveva Francesca Zitelli" userId="6f5cf3d5-dcd2-465d-bc3f-a146971f84b3" providerId="ADAL" clId="{322E0756-9307-4E7D-A01A-A2A451494C01}" dt="2024-09-30T08:47:07.629" v="101" actId="47"/>
        <pc:sldMkLst>
          <pc:docMk/>
          <pc:sldMk cId="3317576795" sldId="385"/>
        </pc:sldMkLst>
      </pc:sldChg>
      <pc:sldChg chg="delSp modSp del mod">
        <pc:chgData name="Sveva Francesca Zitelli" userId="6f5cf3d5-dcd2-465d-bc3f-a146971f84b3" providerId="ADAL" clId="{322E0756-9307-4E7D-A01A-A2A451494C01}" dt="2024-09-30T09:06:31.397" v="667" actId="47"/>
        <pc:sldMkLst>
          <pc:docMk/>
          <pc:sldMk cId="3880086154" sldId="386"/>
        </pc:sldMkLst>
        <pc:spChg chg="mod">
          <ac:chgData name="Sveva Francesca Zitelli" userId="6f5cf3d5-dcd2-465d-bc3f-a146971f84b3" providerId="ADAL" clId="{322E0756-9307-4E7D-A01A-A2A451494C01}" dt="2024-09-30T08:59:41.159" v="414" actId="1076"/>
          <ac:spMkLst>
            <pc:docMk/>
            <pc:sldMk cId="3880086154" sldId="386"/>
            <ac:spMk id="11" creationId="{F553A19F-2BF5-193F-794A-C2F72CE0198E}"/>
          </ac:spMkLst>
        </pc:spChg>
        <pc:spChg chg="del">
          <ac:chgData name="Sveva Francesca Zitelli" userId="6f5cf3d5-dcd2-465d-bc3f-a146971f84b3" providerId="ADAL" clId="{322E0756-9307-4E7D-A01A-A2A451494C01}" dt="2024-09-30T08:58:54.958" v="379" actId="478"/>
          <ac:spMkLst>
            <pc:docMk/>
            <pc:sldMk cId="3880086154" sldId="386"/>
            <ac:spMk id="24" creationId="{8E446C3B-C83D-FD75-B258-AE680832564F}"/>
          </ac:spMkLst>
        </pc:spChg>
        <pc:spChg chg="mod">
          <ac:chgData name="Sveva Francesca Zitelli" userId="6f5cf3d5-dcd2-465d-bc3f-a146971f84b3" providerId="ADAL" clId="{322E0756-9307-4E7D-A01A-A2A451494C01}" dt="2024-09-30T09:01:04.865" v="441" actId="1035"/>
          <ac:spMkLst>
            <pc:docMk/>
            <pc:sldMk cId="3880086154" sldId="386"/>
            <ac:spMk id="29" creationId="{50A1AE85-B3D3-C0F3-8BF2-DE508AA250EA}"/>
          </ac:spMkLst>
        </pc:spChg>
        <pc:spChg chg="mod">
          <ac:chgData name="Sveva Francesca Zitelli" userId="6f5cf3d5-dcd2-465d-bc3f-a146971f84b3" providerId="ADAL" clId="{322E0756-9307-4E7D-A01A-A2A451494C01}" dt="2024-09-30T09:01:04.865" v="441" actId="1035"/>
          <ac:spMkLst>
            <pc:docMk/>
            <pc:sldMk cId="3880086154" sldId="386"/>
            <ac:spMk id="36" creationId="{A0834AB6-6C3E-D062-259F-20E0ECB1F344}"/>
          </ac:spMkLst>
        </pc:spChg>
        <pc:spChg chg="mod">
          <ac:chgData name="Sveva Francesca Zitelli" userId="6f5cf3d5-dcd2-465d-bc3f-a146971f84b3" providerId="ADAL" clId="{322E0756-9307-4E7D-A01A-A2A451494C01}" dt="2024-09-30T09:01:04.865" v="441" actId="1035"/>
          <ac:spMkLst>
            <pc:docMk/>
            <pc:sldMk cId="3880086154" sldId="386"/>
            <ac:spMk id="49" creationId="{7F0DA1D9-478F-367D-C52D-C4D7C4FD45D4}"/>
          </ac:spMkLst>
        </pc:spChg>
        <pc:graphicFrameChg chg="mod modGraphic">
          <ac:chgData name="Sveva Francesca Zitelli" userId="6f5cf3d5-dcd2-465d-bc3f-a146971f84b3" providerId="ADAL" clId="{322E0756-9307-4E7D-A01A-A2A451494C01}" dt="2024-09-30T09:01:04.865" v="441" actId="1035"/>
          <ac:graphicFrameMkLst>
            <pc:docMk/>
            <pc:sldMk cId="3880086154" sldId="386"/>
            <ac:graphicFrameMk id="52" creationId="{8FE6FB7D-8BD8-4245-50F5-7ACABA13C00C}"/>
          </ac:graphicFrameMkLst>
        </pc:graphicFrameChg>
      </pc:sldChg>
      <pc:sldChg chg="delSp modSp add del mod">
        <pc:chgData name="Sveva Francesca Zitelli" userId="6f5cf3d5-dcd2-465d-bc3f-a146971f84b3" providerId="ADAL" clId="{322E0756-9307-4E7D-A01A-A2A451494C01}" dt="2024-09-30T09:06:31.397" v="667" actId="47"/>
        <pc:sldMkLst>
          <pc:docMk/>
          <pc:sldMk cId="4191060956" sldId="387"/>
        </pc:sldMkLst>
        <pc:spChg chg="del mod">
          <ac:chgData name="Sveva Francesca Zitelli" userId="6f5cf3d5-dcd2-465d-bc3f-a146971f84b3" providerId="ADAL" clId="{322E0756-9307-4E7D-A01A-A2A451494C01}" dt="2024-09-30T08:55:28.630" v="294" actId="478"/>
          <ac:spMkLst>
            <pc:docMk/>
            <pc:sldMk cId="4191060956" sldId="387"/>
            <ac:spMk id="3" creationId="{614486BF-D87C-BDF9-C4D7-5C7E334E96FC}"/>
          </ac:spMkLst>
        </pc:spChg>
        <pc:spChg chg="mod">
          <ac:chgData name="Sveva Francesca Zitelli" userId="6f5cf3d5-dcd2-465d-bc3f-a146971f84b3" providerId="ADAL" clId="{322E0756-9307-4E7D-A01A-A2A451494C01}" dt="2024-09-30T08:56:28.788" v="359" actId="1036"/>
          <ac:spMkLst>
            <pc:docMk/>
            <pc:sldMk cId="4191060956" sldId="387"/>
            <ac:spMk id="5" creationId="{492BD00F-8328-F106-E675-7D314AE4BC09}"/>
          </ac:spMkLst>
        </pc:spChg>
        <pc:spChg chg="mod">
          <ac:chgData name="Sveva Francesca Zitelli" userId="6f5cf3d5-dcd2-465d-bc3f-a146971f84b3" providerId="ADAL" clId="{322E0756-9307-4E7D-A01A-A2A451494C01}" dt="2024-09-30T08:56:28.788" v="359" actId="1036"/>
          <ac:spMkLst>
            <pc:docMk/>
            <pc:sldMk cId="4191060956" sldId="387"/>
            <ac:spMk id="6" creationId="{5C59BB54-CA20-BA80-B0AD-4177ABCC82FF}"/>
          </ac:spMkLst>
        </pc:spChg>
        <pc:graphicFrameChg chg="mod modGraphic">
          <ac:chgData name="Sveva Francesca Zitelli" userId="6f5cf3d5-dcd2-465d-bc3f-a146971f84b3" providerId="ADAL" clId="{322E0756-9307-4E7D-A01A-A2A451494C01}" dt="2024-09-30T08:58:42.791" v="377" actId="255"/>
          <ac:graphicFrameMkLst>
            <pc:docMk/>
            <pc:sldMk cId="4191060956" sldId="387"/>
            <ac:graphicFrameMk id="7" creationId="{7C603D4C-B6E8-5083-109F-1E56BE8A1017}"/>
          </ac:graphicFrameMkLst>
        </pc:graphicFrameChg>
        <pc:graphicFrameChg chg="mod modGraphic">
          <ac:chgData name="Sveva Francesca Zitelli" userId="6f5cf3d5-dcd2-465d-bc3f-a146971f84b3" providerId="ADAL" clId="{322E0756-9307-4E7D-A01A-A2A451494C01}" dt="2024-09-30T08:58:37.539" v="376" actId="255"/>
          <ac:graphicFrameMkLst>
            <pc:docMk/>
            <pc:sldMk cId="4191060956" sldId="387"/>
            <ac:graphicFrameMk id="8" creationId="{CD50FC25-C253-D6FD-9731-C7DD752DE29A}"/>
          </ac:graphicFrameMkLst>
        </pc:graphicFrameChg>
      </pc:sldChg>
      <pc:sldChg chg="new del">
        <pc:chgData name="Sveva Francesca Zitelli" userId="6f5cf3d5-dcd2-465d-bc3f-a146971f84b3" providerId="ADAL" clId="{322E0756-9307-4E7D-A01A-A2A451494C01}" dt="2024-09-30T08:36:08.521" v="5" actId="2696"/>
        <pc:sldMkLst>
          <pc:docMk/>
          <pc:sldMk cId="1956203402" sldId="389"/>
        </pc:sldMkLst>
      </pc:sldChg>
      <pc:sldChg chg="modSp add del mod ord">
        <pc:chgData name="Sveva Francesca Zitelli" userId="6f5cf3d5-dcd2-465d-bc3f-a146971f84b3" providerId="ADAL" clId="{322E0756-9307-4E7D-A01A-A2A451494C01}" dt="2024-09-30T10:55:41.665" v="1934" actId="2696"/>
        <pc:sldMkLst>
          <pc:docMk/>
          <pc:sldMk cId="3839654356" sldId="390"/>
        </pc:sldMkLst>
        <pc:spChg chg="mod">
          <ac:chgData name="Sveva Francesca Zitelli" userId="6f5cf3d5-dcd2-465d-bc3f-a146971f84b3" providerId="ADAL" clId="{322E0756-9307-4E7D-A01A-A2A451494C01}" dt="2024-09-30T09:07:07.826" v="673" actId="20577"/>
          <ac:spMkLst>
            <pc:docMk/>
            <pc:sldMk cId="3839654356" sldId="390"/>
            <ac:spMk id="17" creationId="{A2A90CF4-5C36-DE10-7068-CFE79A65A789}"/>
          </ac:spMkLst>
        </pc:spChg>
        <pc:spChg chg="mod">
          <ac:chgData name="Sveva Francesca Zitelli" userId="6f5cf3d5-dcd2-465d-bc3f-a146971f84b3" providerId="ADAL" clId="{322E0756-9307-4E7D-A01A-A2A451494C01}" dt="2024-09-30T09:07:12.357" v="676" actId="20577"/>
          <ac:spMkLst>
            <pc:docMk/>
            <pc:sldMk cId="3839654356" sldId="390"/>
            <ac:spMk id="36" creationId="{C0625249-55C4-C034-C388-00458A446CDA}"/>
          </ac:spMkLst>
        </pc:spChg>
      </pc:sldChg>
      <pc:sldChg chg="addSp delSp modSp add del mod">
        <pc:chgData name="Sveva Francesca Zitelli" userId="6f5cf3d5-dcd2-465d-bc3f-a146971f84b3" providerId="ADAL" clId="{322E0756-9307-4E7D-A01A-A2A451494C01}" dt="2024-09-30T12:54:15.748" v="2507" actId="47"/>
        <pc:sldMkLst>
          <pc:docMk/>
          <pc:sldMk cId="516221125" sldId="391"/>
        </pc:sldMkLst>
        <pc:spChg chg="mod topLvl">
          <ac:chgData name="Sveva Francesca Zitelli" userId="6f5cf3d5-dcd2-465d-bc3f-a146971f84b3" providerId="ADAL" clId="{322E0756-9307-4E7D-A01A-A2A451494C01}" dt="2024-09-30T10:09:35.514" v="1463" actId="1035"/>
          <ac:spMkLst>
            <pc:docMk/>
            <pc:sldMk cId="516221125" sldId="391"/>
            <ac:spMk id="3" creationId="{6A2F549A-3BFE-6BD1-9C56-CD942B97FF92}"/>
          </ac:spMkLst>
        </pc:spChg>
        <pc:spChg chg="mod">
          <ac:chgData name="Sveva Francesca Zitelli" userId="6f5cf3d5-dcd2-465d-bc3f-a146971f84b3" providerId="ADAL" clId="{322E0756-9307-4E7D-A01A-A2A451494C01}" dt="2024-09-30T10:09:35.514" v="1463" actId="1035"/>
          <ac:spMkLst>
            <pc:docMk/>
            <pc:sldMk cId="516221125" sldId="391"/>
            <ac:spMk id="5" creationId="{4A17454D-B6CF-12BE-F423-5C122CF94A87}"/>
          </ac:spMkLst>
        </pc:spChg>
        <pc:spChg chg="mod topLvl">
          <ac:chgData name="Sveva Francesca Zitelli" userId="6f5cf3d5-dcd2-465d-bc3f-a146971f84b3" providerId="ADAL" clId="{322E0756-9307-4E7D-A01A-A2A451494C01}" dt="2024-09-30T10:09:35.514" v="1463" actId="1035"/>
          <ac:spMkLst>
            <pc:docMk/>
            <pc:sldMk cId="516221125" sldId="391"/>
            <ac:spMk id="8" creationId="{C3166340-6A1E-57B8-65B7-2F66B8CE6307}"/>
          </ac:spMkLst>
        </pc:spChg>
        <pc:spChg chg="mod">
          <ac:chgData name="Sveva Francesca Zitelli" userId="6f5cf3d5-dcd2-465d-bc3f-a146971f84b3" providerId="ADAL" clId="{322E0756-9307-4E7D-A01A-A2A451494C01}" dt="2024-09-30T10:09:35.514" v="1463" actId="1035"/>
          <ac:spMkLst>
            <pc:docMk/>
            <pc:sldMk cId="516221125" sldId="391"/>
            <ac:spMk id="11" creationId="{F553A19F-2BF5-193F-794A-C2F72CE0198E}"/>
          </ac:spMkLst>
        </pc:spChg>
        <pc:spChg chg="mod">
          <ac:chgData name="Sveva Francesca Zitelli" userId="6f5cf3d5-dcd2-465d-bc3f-a146971f84b3" providerId="ADAL" clId="{322E0756-9307-4E7D-A01A-A2A451494C01}" dt="2024-09-30T09:36:49.180" v="742" actId="1036"/>
          <ac:spMkLst>
            <pc:docMk/>
            <pc:sldMk cId="516221125" sldId="391"/>
            <ac:spMk id="18" creationId="{00E61E4B-5C4A-806D-271D-6E6B2C3C8AD8}"/>
          </ac:spMkLst>
        </pc:spChg>
        <pc:spChg chg="mod">
          <ac:chgData name="Sveva Francesca Zitelli" userId="6f5cf3d5-dcd2-465d-bc3f-a146971f84b3" providerId="ADAL" clId="{322E0756-9307-4E7D-A01A-A2A451494C01}" dt="2024-09-30T09:35:00.011" v="734" actId="1036"/>
          <ac:spMkLst>
            <pc:docMk/>
            <pc:sldMk cId="516221125" sldId="391"/>
            <ac:spMk id="29" creationId="{50A1AE85-B3D3-C0F3-8BF2-DE508AA250EA}"/>
          </ac:spMkLst>
        </pc:spChg>
        <pc:spChg chg="mod">
          <ac:chgData name="Sveva Francesca Zitelli" userId="6f5cf3d5-dcd2-465d-bc3f-a146971f84b3" providerId="ADAL" clId="{322E0756-9307-4E7D-A01A-A2A451494C01}" dt="2024-09-30T09:36:49.180" v="742" actId="1036"/>
          <ac:spMkLst>
            <pc:docMk/>
            <pc:sldMk cId="516221125" sldId="391"/>
            <ac:spMk id="49" creationId="{7F0DA1D9-478F-367D-C52D-C4D7C4FD45D4}"/>
          </ac:spMkLst>
        </pc:spChg>
        <pc:grpChg chg="add del mod">
          <ac:chgData name="Sveva Francesca Zitelli" userId="6f5cf3d5-dcd2-465d-bc3f-a146971f84b3" providerId="ADAL" clId="{322E0756-9307-4E7D-A01A-A2A451494C01}" dt="2024-09-30T09:08:36.313" v="689" actId="165"/>
          <ac:grpSpMkLst>
            <pc:docMk/>
            <pc:sldMk cId="516221125" sldId="391"/>
            <ac:grpSpMk id="6" creationId="{68CBF96C-E8FD-141D-6C71-9622B16030C6}"/>
          </ac:grpSpMkLst>
        </pc:grpChg>
        <pc:graphicFrameChg chg="mod modGraphic">
          <ac:chgData name="Sveva Francesca Zitelli" userId="6f5cf3d5-dcd2-465d-bc3f-a146971f84b3" providerId="ADAL" clId="{322E0756-9307-4E7D-A01A-A2A451494C01}" dt="2024-09-30T09:37:16.056" v="744" actId="14100"/>
          <ac:graphicFrameMkLst>
            <pc:docMk/>
            <pc:sldMk cId="516221125" sldId="391"/>
            <ac:graphicFrameMk id="13" creationId="{03BDF196-0CD3-E33B-04A3-801E5FE13BE0}"/>
          </ac:graphicFrameMkLst>
        </pc:graphicFrameChg>
        <pc:picChg chg="mod">
          <ac:chgData name="Sveva Francesca Zitelli" userId="6f5cf3d5-dcd2-465d-bc3f-a146971f84b3" providerId="ADAL" clId="{322E0756-9307-4E7D-A01A-A2A451494C01}" dt="2024-09-30T10:09:35.514" v="1463" actId="1035"/>
          <ac:picMkLst>
            <pc:docMk/>
            <pc:sldMk cId="516221125" sldId="391"/>
            <ac:picMk id="7" creationId="{64A41980-07B9-D902-438D-2B9B18725D5C}"/>
          </ac:picMkLst>
        </pc:picChg>
        <pc:picChg chg="mod">
          <ac:chgData name="Sveva Francesca Zitelli" userId="6f5cf3d5-dcd2-465d-bc3f-a146971f84b3" providerId="ADAL" clId="{322E0756-9307-4E7D-A01A-A2A451494C01}" dt="2024-09-30T10:09:35.514" v="1463" actId="1035"/>
          <ac:picMkLst>
            <pc:docMk/>
            <pc:sldMk cId="516221125" sldId="391"/>
            <ac:picMk id="10" creationId="{DA946264-295D-EDA7-AAA6-3E7BD645368C}"/>
          </ac:picMkLst>
        </pc:picChg>
      </pc:sldChg>
      <pc:sldChg chg="modSp add del mod">
        <pc:chgData name="Sveva Francesca Zitelli" userId="6f5cf3d5-dcd2-465d-bc3f-a146971f84b3" providerId="ADAL" clId="{322E0756-9307-4E7D-A01A-A2A451494C01}" dt="2024-09-30T12:54:15.748" v="2507" actId="47"/>
        <pc:sldMkLst>
          <pc:docMk/>
          <pc:sldMk cId="1660117402" sldId="392"/>
        </pc:sldMkLst>
        <pc:spChg chg="mod">
          <ac:chgData name="Sveva Francesca Zitelli" userId="6f5cf3d5-dcd2-465d-bc3f-a146971f84b3" providerId="ADAL" clId="{322E0756-9307-4E7D-A01A-A2A451494C01}" dt="2024-09-30T09:34:54.747" v="732" actId="1036"/>
          <ac:spMkLst>
            <pc:docMk/>
            <pc:sldMk cId="1660117402" sldId="392"/>
            <ac:spMk id="8" creationId="{12484EB6-10DD-AD86-D719-A1DB3EB1ABA7}"/>
          </ac:spMkLst>
        </pc:spChg>
        <pc:spChg chg="mod">
          <ac:chgData name="Sveva Francesca Zitelli" userId="6f5cf3d5-dcd2-465d-bc3f-a146971f84b3" providerId="ADAL" clId="{322E0756-9307-4E7D-A01A-A2A451494C01}" dt="2024-09-30T09:34:50.055" v="731" actId="1036"/>
          <ac:spMkLst>
            <pc:docMk/>
            <pc:sldMk cId="1660117402" sldId="392"/>
            <ac:spMk id="10" creationId="{47362CE6-D547-78A5-F1C8-0DEEB4882792}"/>
          </ac:spMkLst>
        </pc:spChg>
        <pc:graphicFrameChg chg="mod modGraphic">
          <ac:chgData name="Sveva Francesca Zitelli" userId="6f5cf3d5-dcd2-465d-bc3f-a146971f84b3" providerId="ADAL" clId="{322E0756-9307-4E7D-A01A-A2A451494C01}" dt="2024-09-30T08:53:20.508" v="274" actId="1036"/>
          <ac:graphicFrameMkLst>
            <pc:docMk/>
            <pc:sldMk cId="1660117402" sldId="392"/>
            <ac:graphicFrameMk id="13" creationId="{B56CCA22-7275-D715-45F0-4DF3E26B9BCD}"/>
          </ac:graphicFrameMkLst>
        </pc:graphicFrameChg>
        <pc:graphicFrameChg chg="mod modGraphic">
          <ac:chgData name="Sveva Francesca Zitelli" userId="6f5cf3d5-dcd2-465d-bc3f-a146971f84b3" providerId="ADAL" clId="{322E0756-9307-4E7D-A01A-A2A451494C01}" dt="2024-09-30T08:52:56.057" v="241" actId="1035"/>
          <ac:graphicFrameMkLst>
            <pc:docMk/>
            <pc:sldMk cId="1660117402" sldId="392"/>
            <ac:graphicFrameMk id="15" creationId="{A2B31E09-A84F-788F-6C94-070575115ED8}"/>
          </ac:graphicFrameMkLst>
        </pc:graphicFrameChg>
        <pc:graphicFrameChg chg="mod modGraphic">
          <ac:chgData name="Sveva Francesca Zitelli" userId="6f5cf3d5-dcd2-465d-bc3f-a146971f84b3" providerId="ADAL" clId="{322E0756-9307-4E7D-A01A-A2A451494C01}" dt="2024-09-30T08:52:16.359" v="184" actId="14100"/>
          <ac:graphicFrameMkLst>
            <pc:docMk/>
            <pc:sldMk cId="1660117402" sldId="392"/>
            <ac:graphicFrameMk id="16" creationId="{0BF5F153-2153-58B6-8D21-D8657039DB78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09-30T13:14:13.182" v="2652" actId="207"/>
        <pc:sldMkLst>
          <pc:docMk/>
          <pc:sldMk cId="2204531319" sldId="392"/>
        </pc:sldMkLst>
        <pc:spChg chg="mod">
          <ac:chgData name="Sveva Francesca Zitelli" userId="6f5cf3d5-dcd2-465d-bc3f-a146971f84b3" providerId="ADAL" clId="{322E0756-9307-4E7D-A01A-A2A451494C01}" dt="2024-09-30T13:14:13.182" v="2652" actId="207"/>
          <ac:spMkLst>
            <pc:docMk/>
            <pc:sldMk cId="2204531319" sldId="392"/>
            <ac:spMk id="8" creationId="{5394314D-FCE7-0828-8072-6B041EE1B573}"/>
          </ac:spMkLst>
        </pc:spChg>
      </pc:sldChg>
      <pc:sldChg chg="addSp delSp modSp new del mod">
        <pc:chgData name="Sveva Francesca Zitelli" userId="6f5cf3d5-dcd2-465d-bc3f-a146971f84b3" providerId="ADAL" clId="{322E0756-9307-4E7D-A01A-A2A451494C01}" dt="2024-09-30T12:24:50.267" v="2176" actId="2696"/>
        <pc:sldMkLst>
          <pc:docMk/>
          <pc:sldMk cId="3661517104" sldId="393"/>
        </pc:sldMkLst>
        <pc:spChg chg="add mod topLvl">
          <ac:chgData name="Sveva Francesca Zitelli" userId="6f5cf3d5-dcd2-465d-bc3f-a146971f84b3" providerId="ADAL" clId="{322E0756-9307-4E7D-A01A-A2A451494C01}" dt="2024-09-30T09:44:04.577" v="913" actId="14100"/>
          <ac:spMkLst>
            <pc:docMk/>
            <pc:sldMk cId="3661517104" sldId="393"/>
            <ac:spMk id="3" creationId="{46EBF086-330D-E1FA-7244-8CD88741DA88}"/>
          </ac:spMkLst>
        </pc:spChg>
        <pc:spChg chg="add mod topLvl">
          <ac:chgData name="Sveva Francesca Zitelli" userId="6f5cf3d5-dcd2-465d-bc3f-a146971f84b3" providerId="ADAL" clId="{322E0756-9307-4E7D-A01A-A2A451494C01}" dt="2024-09-30T09:43:58.539" v="912" actId="1035"/>
          <ac:spMkLst>
            <pc:docMk/>
            <pc:sldMk cId="3661517104" sldId="393"/>
            <ac:spMk id="4" creationId="{1A6EF8B0-87BF-5267-EDA4-0C60CDBF2791}"/>
          </ac:spMkLst>
        </pc:spChg>
        <pc:spChg chg="add mod">
          <ac:chgData name="Sveva Francesca Zitelli" userId="6f5cf3d5-dcd2-465d-bc3f-a146971f84b3" providerId="ADAL" clId="{322E0756-9307-4E7D-A01A-A2A451494C01}" dt="2024-09-30T09:40:12.446" v="798" actId="1036"/>
          <ac:spMkLst>
            <pc:docMk/>
            <pc:sldMk cId="3661517104" sldId="393"/>
            <ac:spMk id="9" creationId="{D015CCD0-2C16-5330-5A86-97D17E3A7E24}"/>
          </ac:spMkLst>
        </pc:spChg>
        <pc:spChg chg="add del mod">
          <ac:chgData name="Sveva Francesca Zitelli" userId="6f5cf3d5-dcd2-465d-bc3f-a146971f84b3" providerId="ADAL" clId="{322E0756-9307-4E7D-A01A-A2A451494C01}" dt="2024-09-30T09:41:44.031" v="854" actId="478"/>
          <ac:spMkLst>
            <pc:docMk/>
            <pc:sldMk cId="3661517104" sldId="393"/>
            <ac:spMk id="11" creationId="{B07116A1-B046-93CA-A74F-013A8C77E5BB}"/>
          </ac:spMkLst>
        </pc:spChg>
        <pc:spChg chg="add del mod">
          <ac:chgData name="Sveva Francesca Zitelli" userId="6f5cf3d5-dcd2-465d-bc3f-a146971f84b3" providerId="ADAL" clId="{322E0756-9307-4E7D-A01A-A2A451494C01}" dt="2024-09-30T09:41:44.031" v="854" actId="478"/>
          <ac:spMkLst>
            <pc:docMk/>
            <pc:sldMk cId="3661517104" sldId="393"/>
            <ac:spMk id="12" creationId="{076B3E94-AA17-6926-5CDF-2C356DADB39C}"/>
          </ac:spMkLst>
        </pc:spChg>
        <pc:spChg chg="add mod">
          <ac:chgData name="Sveva Francesca Zitelli" userId="6f5cf3d5-dcd2-465d-bc3f-a146971f84b3" providerId="ADAL" clId="{322E0756-9307-4E7D-A01A-A2A451494C01}" dt="2024-09-30T09:45:32.553" v="998" actId="1035"/>
          <ac:spMkLst>
            <pc:docMk/>
            <pc:sldMk cId="3661517104" sldId="393"/>
            <ac:spMk id="13" creationId="{62E4B6FF-EDC0-805D-A0B2-6CF14477DAB2}"/>
          </ac:spMkLst>
        </pc:spChg>
        <pc:spChg chg="add mod">
          <ac:chgData name="Sveva Francesca Zitelli" userId="6f5cf3d5-dcd2-465d-bc3f-a146971f84b3" providerId="ADAL" clId="{322E0756-9307-4E7D-A01A-A2A451494C01}" dt="2024-09-30T09:45:32.553" v="998" actId="1035"/>
          <ac:spMkLst>
            <pc:docMk/>
            <pc:sldMk cId="3661517104" sldId="393"/>
            <ac:spMk id="14" creationId="{38175A99-4796-D847-7DB1-CA30AD873AF1}"/>
          </ac:spMkLst>
        </pc:spChg>
        <pc:spChg chg="add mod">
          <ac:chgData name="Sveva Francesca Zitelli" userId="6f5cf3d5-dcd2-465d-bc3f-a146971f84b3" providerId="ADAL" clId="{322E0756-9307-4E7D-A01A-A2A451494C01}" dt="2024-09-30T10:11:08.043" v="1485" actId="1035"/>
          <ac:spMkLst>
            <pc:docMk/>
            <pc:sldMk cId="3661517104" sldId="393"/>
            <ac:spMk id="17" creationId="{85DD4131-0DA9-AF7E-B7AD-611E069FF76E}"/>
          </ac:spMkLst>
        </pc:spChg>
        <pc:spChg chg="add mod ord">
          <ac:chgData name="Sveva Francesca Zitelli" userId="6f5cf3d5-dcd2-465d-bc3f-a146971f84b3" providerId="ADAL" clId="{322E0756-9307-4E7D-A01A-A2A451494C01}" dt="2024-09-30T10:39:48.022" v="1900" actId="1036"/>
          <ac:spMkLst>
            <pc:docMk/>
            <pc:sldMk cId="3661517104" sldId="393"/>
            <ac:spMk id="19" creationId="{194E5B55-7EAB-063B-8828-EDF9EBD2786D}"/>
          </ac:spMkLst>
        </pc:spChg>
        <pc:spChg chg="add mod ord">
          <ac:chgData name="Sveva Francesca Zitelli" userId="6f5cf3d5-dcd2-465d-bc3f-a146971f84b3" providerId="ADAL" clId="{322E0756-9307-4E7D-A01A-A2A451494C01}" dt="2024-09-30T10:39:41.877" v="1899" actId="1038"/>
          <ac:spMkLst>
            <pc:docMk/>
            <pc:sldMk cId="3661517104" sldId="393"/>
            <ac:spMk id="20" creationId="{6FCCD8B2-A089-332C-6A6D-EB215693BB3B}"/>
          </ac:spMkLst>
        </pc:spChg>
        <pc:spChg chg="add mod">
          <ac:chgData name="Sveva Francesca Zitelli" userId="6f5cf3d5-dcd2-465d-bc3f-a146971f84b3" providerId="ADAL" clId="{322E0756-9307-4E7D-A01A-A2A451494C01}" dt="2024-09-30T10:41:45.710" v="1905"/>
          <ac:spMkLst>
            <pc:docMk/>
            <pc:sldMk cId="3661517104" sldId="393"/>
            <ac:spMk id="21" creationId="{BB13FC49-0F7C-01E3-ED3D-9BB0E66D12F2}"/>
          </ac:spMkLst>
        </pc:spChg>
        <pc:grpChg chg="add del mod">
          <ac:chgData name="Sveva Francesca Zitelli" userId="6f5cf3d5-dcd2-465d-bc3f-a146971f84b3" providerId="ADAL" clId="{322E0756-9307-4E7D-A01A-A2A451494C01}" dt="2024-09-30T09:38:08.280" v="750" actId="165"/>
          <ac:grpSpMkLst>
            <pc:docMk/>
            <pc:sldMk cId="3661517104" sldId="393"/>
            <ac:grpSpMk id="6" creationId="{3C336CD3-04D2-5241-B025-145B88A56378}"/>
          </ac:grpSpMkLst>
        </pc:grpChg>
        <pc:grpChg chg="add del mod">
          <ac:chgData name="Sveva Francesca Zitelli" userId="6f5cf3d5-dcd2-465d-bc3f-a146971f84b3" providerId="ADAL" clId="{322E0756-9307-4E7D-A01A-A2A451494C01}" dt="2024-09-30T09:39:36.738" v="766" actId="165"/>
          <ac:grpSpMkLst>
            <pc:docMk/>
            <pc:sldMk cId="3661517104" sldId="393"/>
            <ac:grpSpMk id="7" creationId="{4D0CDF76-C7B1-46E0-4477-9AAD43C71D78}"/>
          </ac:grpSpMkLst>
        </pc:grpChg>
        <pc:graphicFrameChg chg="add mod modGraphic">
          <ac:chgData name="Sveva Francesca Zitelli" userId="6f5cf3d5-dcd2-465d-bc3f-a146971f84b3" providerId="ADAL" clId="{322E0756-9307-4E7D-A01A-A2A451494C01}" dt="2024-09-30T12:21:55.052" v="2160" actId="207"/>
          <ac:graphicFrameMkLst>
            <pc:docMk/>
            <pc:sldMk cId="3661517104" sldId="393"/>
            <ac:graphicFrameMk id="16" creationId="{D8B4D487-4029-2610-4F46-190807EF636E}"/>
          </ac:graphicFrameMkLst>
        </pc:graphicFrameChg>
        <pc:graphicFrameChg chg="add del mod modGraphic">
          <ac:chgData name="Sveva Francesca Zitelli" userId="6f5cf3d5-dcd2-465d-bc3f-a146971f84b3" providerId="ADAL" clId="{322E0756-9307-4E7D-A01A-A2A451494C01}" dt="2024-09-30T10:29:53.515" v="1747" actId="478"/>
          <ac:graphicFrameMkLst>
            <pc:docMk/>
            <pc:sldMk cId="3661517104" sldId="393"/>
            <ac:graphicFrameMk id="18" creationId="{CDE41364-B701-6EA1-6659-D492B7D2BBA0}"/>
          </ac:graphicFrameMkLst>
        </pc:graphicFrameChg>
        <pc:picChg chg="add mod topLvl">
          <ac:chgData name="Sveva Francesca Zitelli" userId="6f5cf3d5-dcd2-465d-bc3f-a146971f84b3" providerId="ADAL" clId="{322E0756-9307-4E7D-A01A-A2A451494C01}" dt="2024-09-30T09:41:32.063" v="852" actId="1076"/>
          <ac:picMkLst>
            <pc:docMk/>
            <pc:sldMk cId="3661517104" sldId="393"/>
            <ac:picMk id="5" creationId="{338C62E9-82E1-6B90-0FBA-59CDC628AD37}"/>
          </ac:picMkLst>
        </pc:picChg>
        <pc:picChg chg="add mod">
          <ac:chgData name="Sveva Francesca Zitelli" userId="6f5cf3d5-dcd2-465d-bc3f-a146971f84b3" providerId="ADAL" clId="{322E0756-9307-4E7D-A01A-A2A451494C01}" dt="2024-09-30T09:40:12.446" v="798" actId="1036"/>
          <ac:picMkLst>
            <pc:docMk/>
            <pc:sldMk cId="3661517104" sldId="393"/>
            <ac:picMk id="8" creationId="{293FB13C-BC01-0FC4-75A6-A10BDB182D37}"/>
          </ac:picMkLst>
        </pc:picChg>
        <pc:picChg chg="add del mod">
          <ac:chgData name="Sveva Francesca Zitelli" userId="6f5cf3d5-dcd2-465d-bc3f-a146971f84b3" providerId="ADAL" clId="{322E0756-9307-4E7D-A01A-A2A451494C01}" dt="2024-09-30T09:41:44.031" v="854" actId="478"/>
          <ac:picMkLst>
            <pc:docMk/>
            <pc:sldMk cId="3661517104" sldId="393"/>
            <ac:picMk id="10" creationId="{DF0EF553-798F-FD67-4BC3-ACCBEE1CAF90}"/>
          </ac:picMkLst>
        </pc:picChg>
        <pc:picChg chg="add mod">
          <ac:chgData name="Sveva Francesca Zitelli" userId="6f5cf3d5-dcd2-465d-bc3f-a146971f84b3" providerId="ADAL" clId="{322E0756-9307-4E7D-A01A-A2A451494C01}" dt="2024-09-30T09:45:32.553" v="998" actId="1035"/>
          <ac:picMkLst>
            <pc:docMk/>
            <pc:sldMk cId="3661517104" sldId="393"/>
            <ac:picMk id="15" creationId="{520FBA29-43FB-B59B-B1DC-8AEB305E2197}"/>
          </ac:picMkLst>
        </pc:picChg>
      </pc:sldChg>
      <pc:sldChg chg="addSp delSp modSp add del mod">
        <pc:chgData name="Sveva Francesca Zitelli" userId="6f5cf3d5-dcd2-465d-bc3f-a146971f84b3" providerId="ADAL" clId="{322E0756-9307-4E7D-A01A-A2A451494C01}" dt="2024-09-30T12:54:15.748" v="2507" actId="47"/>
        <pc:sldMkLst>
          <pc:docMk/>
          <pc:sldMk cId="997195136" sldId="394"/>
        </pc:sldMkLst>
        <pc:spChg chg="mod">
          <ac:chgData name="Sveva Francesca Zitelli" userId="6f5cf3d5-dcd2-465d-bc3f-a146971f84b3" providerId="ADAL" clId="{322E0756-9307-4E7D-A01A-A2A451494C01}" dt="2024-09-30T10:46:35.556" v="1928" actId="1035"/>
          <ac:spMkLst>
            <pc:docMk/>
            <pc:sldMk cId="997195136" sldId="394"/>
            <ac:spMk id="3" creationId="{46EBF086-330D-E1FA-7244-8CD88741DA88}"/>
          </ac:spMkLst>
        </pc:spChg>
        <pc:spChg chg="mod">
          <ac:chgData name="Sveva Francesca Zitelli" userId="6f5cf3d5-dcd2-465d-bc3f-a146971f84b3" providerId="ADAL" clId="{322E0756-9307-4E7D-A01A-A2A451494C01}" dt="2024-09-30T10:46:35.556" v="1928" actId="1035"/>
          <ac:spMkLst>
            <pc:docMk/>
            <pc:sldMk cId="997195136" sldId="394"/>
            <ac:spMk id="4" creationId="{1A6EF8B0-87BF-5267-EDA4-0C60CDBF2791}"/>
          </ac:spMkLst>
        </pc:spChg>
        <pc:spChg chg="add mod">
          <ac:chgData name="Sveva Francesca Zitelli" userId="6f5cf3d5-dcd2-465d-bc3f-a146971f84b3" providerId="ADAL" clId="{322E0756-9307-4E7D-A01A-A2A451494C01}" dt="2024-09-30T10:57:42.334" v="1983" actId="1037"/>
          <ac:spMkLst>
            <pc:docMk/>
            <pc:sldMk cId="997195136" sldId="394"/>
            <ac:spMk id="10" creationId="{25B551C8-2248-3F5B-BE45-2E4F08BE70FB}"/>
          </ac:spMkLst>
        </pc:spChg>
        <pc:spChg chg="add mod">
          <ac:chgData name="Sveva Francesca Zitelli" userId="6f5cf3d5-dcd2-465d-bc3f-a146971f84b3" providerId="ADAL" clId="{322E0756-9307-4E7D-A01A-A2A451494C01}" dt="2024-09-30T10:57:39.615" v="1977" actId="1037"/>
          <ac:spMkLst>
            <pc:docMk/>
            <pc:sldMk cId="997195136" sldId="394"/>
            <ac:spMk id="11" creationId="{9760A855-0C2E-04F2-1EAA-BAB24FFC23D0}"/>
          </ac:spMkLst>
        </pc:spChg>
        <pc:spChg chg="add mod ord">
          <ac:chgData name="Sveva Francesca Zitelli" userId="6f5cf3d5-dcd2-465d-bc3f-a146971f84b3" providerId="ADAL" clId="{322E0756-9307-4E7D-A01A-A2A451494C01}" dt="2024-09-30T10:57:13.101" v="1961" actId="1076"/>
          <ac:spMkLst>
            <pc:docMk/>
            <pc:sldMk cId="997195136" sldId="394"/>
            <ac:spMk id="12" creationId="{E095EFCD-07D3-EA1B-C836-FCB9FF683BED}"/>
          </ac:spMkLst>
        </pc:spChg>
        <pc:spChg chg="mod">
          <ac:chgData name="Sveva Francesca Zitelli" userId="6f5cf3d5-dcd2-465d-bc3f-a146971f84b3" providerId="ADAL" clId="{322E0756-9307-4E7D-A01A-A2A451494C01}" dt="2024-09-30T10:57:21.078" v="1963" actId="1076"/>
          <ac:spMkLst>
            <pc:docMk/>
            <pc:sldMk cId="997195136" sldId="394"/>
            <ac:spMk id="13" creationId="{62E4B6FF-EDC0-805D-A0B2-6CF14477DAB2}"/>
          </ac:spMkLst>
        </pc:spChg>
        <pc:spChg chg="mod">
          <ac:chgData name="Sveva Francesca Zitelli" userId="6f5cf3d5-dcd2-465d-bc3f-a146971f84b3" providerId="ADAL" clId="{322E0756-9307-4E7D-A01A-A2A451494C01}" dt="2024-09-30T10:46:35.556" v="1928" actId="1035"/>
          <ac:spMkLst>
            <pc:docMk/>
            <pc:sldMk cId="997195136" sldId="394"/>
            <ac:spMk id="14" creationId="{38175A99-4796-D847-7DB1-CA30AD873AF1}"/>
          </ac:spMkLst>
        </pc:spChg>
        <pc:spChg chg="add mod ord">
          <ac:chgData name="Sveva Francesca Zitelli" userId="6f5cf3d5-dcd2-465d-bc3f-a146971f84b3" providerId="ADAL" clId="{322E0756-9307-4E7D-A01A-A2A451494C01}" dt="2024-09-30T10:59:22.056" v="2032" actId="20577"/>
          <ac:spMkLst>
            <pc:docMk/>
            <pc:sldMk cId="997195136" sldId="394"/>
            <ac:spMk id="16" creationId="{4AC18396-C5FF-9DF5-1493-DA90E172AF5E}"/>
          </ac:spMkLst>
        </pc:spChg>
        <pc:spChg chg="add mod ord">
          <ac:chgData name="Sveva Francesca Zitelli" userId="6f5cf3d5-dcd2-465d-bc3f-a146971f84b3" providerId="ADAL" clId="{322E0756-9307-4E7D-A01A-A2A451494C01}" dt="2024-09-30T10:58:59.738" v="2010" actId="20577"/>
          <ac:spMkLst>
            <pc:docMk/>
            <pc:sldMk cId="997195136" sldId="394"/>
            <ac:spMk id="17" creationId="{AFF63705-9573-6568-7185-0F75E48046CC}"/>
          </ac:spMkLst>
        </pc:spChg>
        <pc:spChg chg="add mod">
          <ac:chgData name="Sveva Francesca Zitelli" userId="6f5cf3d5-dcd2-465d-bc3f-a146971f84b3" providerId="ADAL" clId="{322E0756-9307-4E7D-A01A-A2A451494C01}" dt="2024-09-30T10:41:57.483" v="1909" actId="1036"/>
          <ac:spMkLst>
            <pc:docMk/>
            <pc:sldMk cId="997195136" sldId="394"/>
            <ac:spMk id="18" creationId="{2FAAAC66-0B7B-0722-5964-EE568AE8ED7A}"/>
          </ac:spMkLst>
        </pc:spChg>
        <pc:graphicFrameChg chg="add mod modGraphic">
          <ac:chgData name="Sveva Francesca Zitelli" userId="6f5cf3d5-dcd2-465d-bc3f-a146971f84b3" providerId="ADAL" clId="{322E0756-9307-4E7D-A01A-A2A451494C01}" dt="2024-09-30T10:56:23.095" v="1938" actId="14100"/>
          <ac:graphicFrameMkLst>
            <pc:docMk/>
            <pc:sldMk cId="997195136" sldId="394"/>
            <ac:graphicFrameMk id="6" creationId="{E9BD788C-A37D-1547-E8DB-EB5A649199B8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09-30T10:58:41.777" v="2006" actId="1035"/>
          <ac:graphicFrameMkLst>
            <pc:docMk/>
            <pc:sldMk cId="997195136" sldId="394"/>
            <ac:graphicFrameMk id="7" creationId="{8C10CEFE-51FC-B5F1-7DF7-D9582C4D3AAA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09-30T10:58:41.777" v="2006" actId="1035"/>
          <ac:graphicFrameMkLst>
            <pc:docMk/>
            <pc:sldMk cId="997195136" sldId="394"/>
            <ac:graphicFrameMk id="8" creationId="{0FA9701D-9462-95B7-3472-86A5AC9DD93B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09-30T10:58:47.497" v="2008" actId="1035"/>
          <ac:graphicFrameMkLst>
            <pc:docMk/>
            <pc:sldMk cId="997195136" sldId="394"/>
            <ac:graphicFrameMk id="9" creationId="{B8844FF1-D76B-B584-A6A2-DA6F6784184C}"/>
          </ac:graphicFrameMkLst>
        </pc:graphicFrameChg>
        <pc:graphicFrameChg chg="del">
          <ac:chgData name="Sveva Francesca Zitelli" userId="6f5cf3d5-dcd2-465d-bc3f-a146971f84b3" providerId="ADAL" clId="{322E0756-9307-4E7D-A01A-A2A451494C01}" dt="2024-09-30T09:55:08.380" v="1128" actId="478"/>
          <ac:graphicFrameMkLst>
            <pc:docMk/>
            <pc:sldMk cId="997195136" sldId="394"/>
            <ac:graphicFrameMk id="16" creationId="{D8B4D487-4029-2610-4F46-190807EF636E}"/>
          </ac:graphicFrameMkLst>
        </pc:graphicFrameChg>
        <pc:picChg chg="mod">
          <ac:chgData name="Sveva Francesca Zitelli" userId="6f5cf3d5-dcd2-465d-bc3f-a146971f84b3" providerId="ADAL" clId="{322E0756-9307-4E7D-A01A-A2A451494C01}" dt="2024-09-30T10:46:35.556" v="1928" actId="1035"/>
          <ac:picMkLst>
            <pc:docMk/>
            <pc:sldMk cId="997195136" sldId="394"/>
            <ac:picMk id="5" creationId="{338C62E9-82E1-6B90-0FBA-59CDC628AD37}"/>
          </ac:picMkLst>
        </pc:picChg>
        <pc:picChg chg="mod">
          <ac:chgData name="Sveva Francesca Zitelli" userId="6f5cf3d5-dcd2-465d-bc3f-a146971f84b3" providerId="ADAL" clId="{322E0756-9307-4E7D-A01A-A2A451494C01}" dt="2024-09-30T10:46:35.556" v="1928" actId="1035"/>
          <ac:picMkLst>
            <pc:docMk/>
            <pc:sldMk cId="997195136" sldId="394"/>
            <ac:picMk id="15" creationId="{520FBA29-43FB-B59B-B1DC-8AEB305E2197}"/>
          </ac:picMkLst>
        </pc:picChg>
      </pc:sldChg>
      <pc:sldChg chg="addSp delSp modSp add mod">
        <pc:chgData name="Sveva Francesca Zitelli" userId="6f5cf3d5-dcd2-465d-bc3f-a146971f84b3" providerId="ADAL" clId="{322E0756-9307-4E7D-A01A-A2A451494C01}" dt="2024-10-02T12:40:06.838" v="3887" actId="12788"/>
        <pc:sldMkLst>
          <pc:docMk/>
          <pc:sldMk cId="643773997" sldId="395"/>
        </pc:sldMkLst>
        <pc:spChg chg="mod">
          <ac:chgData name="Sveva Francesca Zitelli" userId="6f5cf3d5-dcd2-465d-bc3f-a146971f84b3" providerId="ADAL" clId="{322E0756-9307-4E7D-A01A-A2A451494C01}" dt="2024-10-02T12:40:06.838" v="3887" actId="12788"/>
          <ac:spMkLst>
            <pc:docMk/>
            <pc:sldMk cId="643773997" sldId="395"/>
            <ac:spMk id="3" creationId="{46EBF086-330D-E1FA-7244-8CD88741DA88}"/>
          </ac:spMkLst>
        </pc:spChg>
        <pc:spChg chg="mod">
          <ac:chgData name="Sveva Francesca Zitelli" userId="6f5cf3d5-dcd2-465d-bc3f-a146971f84b3" providerId="ADAL" clId="{322E0756-9307-4E7D-A01A-A2A451494C01}" dt="2024-10-02T12:39:58.072" v="3886" actId="12788"/>
          <ac:spMkLst>
            <pc:docMk/>
            <pc:sldMk cId="643773997" sldId="395"/>
            <ac:spMk id="4" creationId="{1A6EF8B0-87BF-5267-EDA4-0C60CDBF2791}"/>
          </ac:spMkLst>
        </pc:spChg>
        <pc:spChg chg="mod">
          <ac:chgData name="Sveva Francesca Zitelli" userId="6f5cf3d5-dcd2-465d-bc3f-a146971f84b3" providerId="ADAL" clId="{322E0756-9307-4E7D-A01A-A2A451494C01}" dt="2024-10-02T12:40:06.838" v="3887" actId="12788"/>
          <ac:spMkLst>
            <pc:docMk/>
            <pc:sldMk cId="643773997" sldId="395"/>
            <ac:spMk id="13" creationId="{62E4B6FF-EDC0-805D-A0B2-6CF14477DAB2}"/>
          </ac:spMkLst>
        </pc:spChg>
        <pc:spChg chg="mod">
          <ac:chgData name="Sveva Francesca Zitelli" userId="6f5cf3d5-dcd2-465d-bc3f-a146971f84b3" providerId="ADAL" clId="{322E0756-9307-4E7D-A01A-A2A451494C01}" dt="2024-10-02T12:39:58.072" v="3886" actId="12788"/>
          <ac:spMkLst>
            <pc:docMk/>
            <pc:sldMk cId="643773997" sldId="395"/>
            <ac:spMk id="14" creationId="{38175A99-4796-D847-7DB1-CA30AD873AF1}"/>
          </ac:spMkLst>
        </pc:spChg>
        <pc:spChg chg="del">
          <ac:chgData name="Sveva Francesca Zitelli" userId="6f5cf3d5-dcd2-465d-bc3f-a146971f84b3" providerId="ADAL" clId="{322E0756-9307-4E7D-A01A-A2A451494C01}" dt="2024-09-30T10:59:50.703" v="2036" actId="478"/>
          <ac:spMkLst>
            <pc:docMk/>
            <pc:sldMk cId="643773997" sldId="395"/>
            <ac:spMk id="19" creationId="{194E5B55-7EAB-063B-8828-EDF9EBD2786D}"/>
          </ac:spMkLst>
        </pc:spChg>
        <pc:spChg chg="del">
          <ac:chgData name="Sveva Francesca Zitelli" userId="6f5cf3d5-dcd2-465d-bc3f-a146971f84b3" providerId="ADAL" clId="{322E0756-9307-4E7D-A01A-A2A451494C01}" dt="2024-09-30T10:59:50.703" v="2036" actId="478"/>
          <ac:spMkLst>
            <pc:docMk/>
            <pc:sldMk cId="643773997" sldId="395"/>
            <ac:spMk id="20" creationId="{6FCCD8B2-A089-332C-6A6D-EB215693BB3B}"/>
          </ac:spMkLst>
        </pc:spChg>
        <pc:spChg chg="mod">
          <ac:chgData name="Sveva Francesca Zitelli" userId="6f5cf3d5-dcd2-465d-bc3f-a146971f84b3" providerId="ADAL" clId="{322E0756-9307-4E7D-A01A-A2A451494C01}" dt="2024-09-30T13:09:36.656" v="2575" actId="20577"/>
          <ac:spMkLst>
            <pc:docMk/>
            <pc:sldMk cId="643773997" sldId="395"/>
            <ac:spMk id="21" creationId="{BB13FC49-0F7C-01E3-ED3D-9BB0E66D12F2}"/>
          </ac:spMkLst>
        </pc:spChg>
        <pc:graphicFrameChg chg="add mod modGraphic">
          <ac:chgData name="Sveva Francesca Zitelli" userId="6f5cf3d5-dcd2-465d-bc3f-a146971f84b3" providerId="ADAL" clId="{322E0756-9307-4E7D-A01A-A2A451494C01}" dt="2024-10-02T12:40:06.838" v="3887" actId="12788"/>
          <ac:graphicFrameMkLst>
            <pc:docMk/>
            <pc:sldMk cId="643773997" sldId="395"/>
            <ac:graphicFrameMk id="6" creationId="{9992FCBF-B1BA-2698-1217-64071D790C1C}"/>
          </ac:graphicFrameMkLst>
        </pc:graphicFrameChg>
        <pc:graphicFrameChg chg="del modGraphic">
          <ac:chgData name="Sveva Francesca Zitelli" userId="6f5cf3d5-dcd2-465d-bc3f-a146971f84b3" providerId="ADAL" clId="{322E0756-9307-4E7D-A01A-A2A451494C01}" dt="2024-09-30T11:00:12.853" v="2038" actId="478"/>
          <ac:graphicFrameMkLst>
            <pc:docMk/>
            <pc:sldMk cId="643773997" sldId="395"/>
            <ac:graphicFrameMk id="16" creationId="{D8B4D487-4029-2610-4F46-190807EF636E}"/>
          </ac:graphicFrameMkLst>
        </pc:graphicFrameChg>
        <pc:picChg chg="mod">
          <ac:chgData name="Sveva Francesca Zitelli" userId="6f5cf3d5-dcd2-465d-bc3f-a146971f84b3" providerId="ADAL" clId="{322E0756-9307-4E7D-A01A-A2A451494C01}" dt="2024-10-02T12:39:12.150" v="3883" actId="1036"/>
          <ac:picMkLst>
            <pc:docMk/>
            <pc:sldMk cId="643773997" sldId="395"/>
            <ac:picMk id="5" creationId="{338C62E9-82E1-6B90-0FBA-59CDC628AD37}"/>
          </ac:picMkLst>
        </pc:picChg>
        <pc:picChg chg="mod">
          <ac:chgData name="Sveva Francesca Zitelli" userId="6f5cf3d5-dcd2-465d-bc3f-a146971f84b3" providerId="ADAL" clId="{322E0756-9307-4E7D-A01A-A2A451494C01}" dt="2024-10-02T12:39:07.067" v="3882" actId="1036"/>
          <ac:picMkLst>
            <pc:docMk/>
            <pc:sldMk cId="643773997" sldId="395"/>
            <ac:picMk id="15" creationId="{520FBA29-43FB-B59B-B1DC-8AEB305E2197}"/>
          </ac:picMkLst>
        </pc:picChg>
      </pc:sldChg>
      <pc:sldChg chg="new del">
        <pc:chgData name="Sveva Francesca Zitelli" userId="6f5cf3d5-dcd2-465d-bc3f-a146971f84b3" providerId="ADAL" clId="{322E0756-9307-4E7D-A01A-A2A451494C01}" dt="2024-09-30T10:59:33.720" v="2034" actId="680"/>
        <pc:sldMkLst>
          <pc:docMk/>
          <pc:sldMk cId="2836080713" sldId="395"/>
        </pc:sldMkLst>
      </pc:sldChg>
      <pc:sldChg chg="addSp delSp modSp new add del mod">
        <pc:chgData name="Sveva Francesca Zitelli" userId="6f5cf3d5-dcd2-465d-bc3f-a146971f84b3" providerId="ADAL" clId="{322E0756-9307-4E7D-A01A-A2A451494C01}" dt="2024-10-02T12:53:15.541" v="4149" actId="2696"/>
        <pc:sldMkLst>
          <pc:docMk/>
          <pc:sldMk cId="298899252" sldId="396"/>
        </pc:sldMkLst>
        <pc:spChg chg="add mod">
          <ac:chgData name="Sveva Francesca Zitelli" userId="6f5cf3d5-dcd2-465d-bc3f-a146971f84b3" providerId="ADAL" clId="{322E0756-9307-4E7D-A01A-A2A451494C01}" dt="2024-10-02T12:43:47.063" v="3946" actId="14100"/>
          <ac:spMkLst>
            <pc:docMk/>
            <pc:sldMk cId="298899252" sldId="396"/>
            <ac:spMk id="4" creationId="{C5E0B2A3-169B-8B50-8457-07166BC4DFA4}"/>
          </ac:spMkLst>
        </pc:spChg>
        <pc:spChg chg="add mod">
          <ac:chgData name="Sveva Francesca Zitelli" userId="6f5cf3d5-dcd2-465d-bc3f-a146971f84b3" providerId="ADAL" clId="{322E0756-9307-4E7D-A01A-A2A451494C01}" dt="2024-10-02T12:43:47.063" v="3946" actId="14100"/>
          <ac:spMkLst>
            <pc:docMk/>
            <pc:sldMk cId="298899252" sldId="396"/>
            <ac:spMk id="5" creationId="{28C05AC5-91F1-C3BF-1B4C-5006FBE08124}"/>
          </ac:spMkLst>
        </pc:spChg>
        <pc:spChg chg="add mod">
          <ac:chgData name="Sveva Francesca Zitelli" userId="6f5cf3d5-dcd2-465d-bc3f-a146971f84b3" providerId="ADAL" clId="{322E0756-9307-4E7D-A01A-A2A451494C01}" dt="2024-10-02T12:43:47.063" v="3946" actId="14100"/>
          <ac:spMkLst>
            <pc:docMk/>
            <pc:sldMk cId="298899252" sldId="396"/>
            <ac:spMk id="6" creationId="{038EFA83-485D-9533-C4B1-4F262F4E7437}"/>
          </ac:spMkLst>
        </pc:spChg>
        <pc:spChg chg="add mod">
          <ac:chgData name="Sveva Francesca Zitelli" userId="6f5cf3d5-dcd2-465d-bc3f-a146971f84b3" providerId="ADAL" clId="{322E0756-9307-4E7D-A01A-A2A451494C01}" dt="2024-10-02T12:43:47.063" v="3946" actId="14100"/>
          <ac:spMkLst>
            <pc:docMk/>
            <pc:sldMk cId="298899252" sldId="396"/>
            <ac:spMk id="8" creationId="{E2E03361-09EA-DE00-82E5-0A101F6E9A86}"/>
          </ac:spMkLst>
        </pc:spChg>
        <pc:spChg chg="add mod">
          <ac:chgData name="Sveva Francesca Zitelli" userId="6f5cf3d5-dcd2-465d-bc3f-a146971f84b3" providerId="ADAL" clId="{322E0756-9307-4E7D-A01A-A2A451494C01}" dt="2024-09-30T13:09:48.319" v="2578" actId="20577"/>
          <ac:spMkLst>
            <pc:docMk/>
            <pc:sldMk cId="298899252" sldId="396"/>
            <ac:spMk id="11" creationId="{3A832B5D-A2C7-2F59-9D1D-269A8DF8D782}"/>
          </ac:spMkLst>
        </pc:spChg>
        <pc:spChg chg="add del mod">
          <ac:chgData name="Sveva Francesca Zitelli" userId="6f5cf3d5-dcd2-465d-bc3f-a146971f84b3" providerId="ADAL" clId="{322E0756-9307-4E7D-A01A-A2A451494C01}" dt="2024-10-02T12:42:33.265" v="3943" actId="478"/>
          <ac:spMkLst>
            <pc:docMk/>
            <pc:sldMk cId="298899252" sldId="396"/>
            <ac:spMk id="12" creationId="{46B6B223-E080-04E2-6F16-2528C6D3B650}"/>
          </ac:spMkLst>
        </pc:spChg>
        <pc:spChg chg="add mod">
          <ac:chgData name="Sveva Francesca Zitelli" userId="6f5cf3d5-dcd2-465d-bc3f-a146971f84b3" providerId="ADAL" clId="{322E0756-9307-4E7D-A01A-A2A451494C01}" dt="2024-09-30T13:11:22.435" v="2634" actId="1036"/>
          <ac:spMkLst>
            <pc:docMk/>
            <pc:sldMk cId="298899252" sldId="396"/>
            <ac:spMk id="12" creationId="{E47A9E92-591C-64E1-DE05-9B581075A3A4}"/>
          </ac:spMkLst>
        </pc:spChg>
        <pc:spChg chg="add mod">
          <ac:chgData name="Sveva Francesca Zitelli" userId="6f5cf3d5-dcd2-465d-bc3f-a146971f84b3" providerId="ADAL" clId="{322E0756-9307-4E7D-A01A-A2A451494C01}" dt="2024-09-30T13:11:22.435" v="2634" actId="1036"/>
          <ac:spMkLst>
            <pc:docMk/>
            <pc:sldMk cId="298899252" sldId="396"/>
            <ac:spMk id="13" creationId="{5DB9B664-4199-48EA-CC1C-9E8012F742A0}"/>
          </ac:spMkLst>
        </pc:spChg>
        <pc:spChg chg="add del mod">
          <ac:chgData name="Sveva Francesca Zitelli" userId="6f5cf3d5-dcd2-465d-bc3f-a146971f84b3" providerId="ADAL" clId="{322E0756-9307-4E7D-A01A-A2A451494C01}" dt="2024-10-02T12:42:33.265" v="3943" actId="478"/>
          <ac:spMkLst>
            <pc:docMk/>
            <pc:sldMk cId="298899252" sldId="396"/>
            <ac:spMk id="13" creationId="{BF8AC006-7002-9FBA-431C-CC558308AD23}"/>
          </ac:spMkLst>
        </pc:spChg>
        <pc:spChg chg="add del mod">
          <ac:chgData name="Sveva Francesca Zitelli" userId="6f5cf3d5-dcd2-465d-bc3f-a146971f84b3" providerId="ADAL" clId="{322E0756-9307-4E7D-A01A-A2A451494C01}" dt="2024-10-02T12:42:33.265" v="3943" actId="478"/>
          <ac:spMkLst>
            <pc:docMk/>
            <pc:sldMk cId="298899252" sldId="396"/>
            <ac:spMk id="15" creationId="{8ACC3498-29E7-0D8B-FD3E-AAAF0C087156}"/>
          </ac:spMkLst>
        </pc:spChg>
        <pc:spChg chg="add del mod">
          <ac:chgData name="Sveva Francesca Zitelli" userId="6f5cf3d5-dcd2-465d-bc3f-a146971f84b3" providerId="ADAL" clId="{322E0756-9307-4E7D-A01A-A2A451494C01}" dt="2024-10-02T12:42:33.265" v="3943" actId="478"/>
          <ac:spMkLst>
            <pc:docMk/>
            <pc:sldMk cId="298899252" sldId="396"/>
            <ac:spMk id="16" creationId="{179C19F9-F8B9-0EF5-2D15-A0FCE19F5B91}"/>
          </ac:spMkLst>
        </pc:spChg>
        <pc:graphicFrameChg chg="add del modGraphic">
          <ac:chgData name="Sveva Francesca Zitelli" userId="6f5cf3d5-dcd2-465d-bc3f-a146971f84b3" providerId="ADAL" clId="{322E0756-9307-4E7D-A01A-A2A451494C01}" dt="2024-09-30T12:27:41.137" v="2195" actId="478"/>
          <ac:graphicFrameMkLst>
            <pc:docMk/>
            <pc:sldMk cId="298899252" sldId="396"/>
            <ac:graphicFrameMk id="9" creationId="{E39D74E0-E2D8-9FDC-1426-382B479D6EA9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10-02T12:43:47.063" v="3946" actId="14100"/>
          <ac:graphicFrameMkLst>
            <pc:docMk/>
            <pc:sldMk cId="298899252" sldId="396"/>
            <ac:graphicFrameMk id="10" creationId="{2FEE86CD-4F70-E662-2724-76A9D15064DD}"/>
          </ac:graphicFrameMkLst>
        </pc:graphicFrameChg>
        <pc:graphicFrameChg chg="add del mod">
          <ac:chgData name="Sveva Francesca Zitelli" userId="6f5cf3d5-dcd2-465d-bc3f-a146971f84b3" providerId="ADAL" clId="{322E0756-9307-4E7D-A01A-A2A451494C01}" dt="2024-10-02T12:42:33.265" v="3943" actId="478"/>
          <ac:graphicFrameMkLst>
            <pc:docMk/>
            <pc:sldMk cId="298899252" sldId="396"/>
            <ac:graphicFrameMk id="18" creationId="{E51FAA88-5352-CEF5-BE19-D04981FA2CDC}"/>
          </ac:graphicFrameMkLst>
        </pc:graphicFrameChg>
        <pc:picChg chg="add mod">
          <ac:chgData name="Sveva Francesca Zitelli" userId="6f5cf3d5-dcd2-465d-bc3f-a146971f84b3" providerId="ADAL" clId="{322E0756-9307-4E7D-A01A-A2A451494C01}" dt="2024-10-02T12:40:28.725" v="3889" actId="1038"/>
          <ac:picMkLst>
            <pc:docMk/>
            <pc:sldMk cId="298899252" sldId="396"/>
            <ac:picMk id="3" creationId="{B6D236E3-A91D-B800-F8DC-CB4E737192E9}"/>
          </ac:picMkLst>
        </pc:picChg>
        <pc:picChg chg="add mod">
          <ac:chgData name="Sveva Francesca Zitelli" userId="6f5cf3d5-dcd2-465d-bc3f-a146971f84b3" providerId="ADAL" clId="{322E0756-9307-4E7D-A01A-A2A451494C01}" dt="2024-10-02T12:40:28.725" v="3889" actId="1038"/>
          <ac:picMkLst>
            <pc:docMk/>
            <pc:sldMk cId="298899252" sldId="396"/>
            <ac:picMk id="7" creationId="{D0B89F62-CF40-B799-C9A6-47D7E0155A50}"/>
          </ac:picMkLst>
        </pc:picChg>
        <pc:picChg chg="add del mod">
          <ac:chgData name="Sveva Francesca Zitelli" userId="6f5cf3d5-dcd2-465d-bc3f-a146971f84b3" providerId="ADAL" clId="{322E0756-9307-4E7D-A01A-A2A451494C01}" dt="2024-10-02T12:38:12.816" v="3871" actId="478"/>
          <ac:picMkLst>
            <pc:docMk/>
            <pc:sldMk cId="298899252" sldId="396"/>
            <ac:picMk id="9" creationId="{D9AFF29E-99E0-B1DB-C9AE-9051988628C4}"/>
          </ac:picMkLst>
        </pc:picChg>
        <pc:picChg chg="add mod">
          <ac:chgData name="Sveva Francesca Zitelli" userId="6f5cf3d5-dcd2-465d-bc3f-a146971f84b3" providerId="ADAL" clId="{322E0756-9307-4E7D-A01A-A2A451494C01}" dt="2024-09-30T13:11:22.435" v="2634" actId="1036"/>
          <ac:picMkLst>
            <pc:docMk/>
            <pc:sldMk cId="298899252" sldId="396"/>
            <ac:picMk id="14" creationId="{4DADF874-4CAA-4DCD-1ED2-3DDBF9FC9DA3}"/>
          </ac:picMkLst>
        </pc:picChg>
        <pc:picChg chg="add del mod">
          <ac:chgData name="Sveva Francesca Zitelli" userId="6f5cf3d5-dcd2-465d-bc3f-a146971f84b3" providerId="ADAL" clId="{322E0756-9307-4E7D-A01A-A2A451494C01}" dt="2024-10-02T12:42:33.265" v="3943" actId="478"/>
          <ac:picMkLst>
            <pc:docMk/>
            <pc:sldMk cId="298899252" sldId="396"/>
            <ac:picMk id="14" creationId="{FFF5EACB-73A8-5D82-F594-59BC4B3C26E9}"/>
          </ac:picMkLst>
        </pc:picChg>
        <pc:picChg chg="add del mod">
          <ac:chgData name="Sveva Francesca Zitelli" userId="6f5cf3d5-dcd2-465d-bc3f-a146971f84b3" providerId="ADAL" clId="{322E0756-9307-4E7D-A01A-A2A451494C01}" dt="2024-10-02T12:42:33.265" v="3943" actId="478"/>
          <ac:picMkLst>
            <pc:docMk/>
            <pc:sldMk cId="298899252" sldId="396"/>
            <ac:picMk id="17" creationId="{39D5E2F6-F30E-2C26-0650-5F8825B21BDB}"/>
          </ac:picMkLst>
        </pc:picChg>
      </pc:sldChg>
      <pc:sldChg chg="addSp delSp modSp new mod">
        <pc:chgData name="Sveva Francesca Zitelli" userId="6f5cf3d5-dcd2-465d-bc3f-a146971f84b3" providerId="ADAL" clId="{322E0756-9307-4E7D-A01A-A2A451494C01}" dt="2024-10-02T12:59:22.495" v="4208" actId="1035"/>
        <pc:sldMkLst>
          <pc:docMk/>
          <pc:sldMk cId="2624362564" sldId="397"/>
        </pc:sldMkLst>
        <pc:spChg chg="add mod">
          <ac:chgData name="Sveva Francesca Zitelli" userId="6f5cf3d5-dcd2-465d-bc3f-a146971f84b3" providerId="ADAL" clId="{322E0756-9307-4E7D-A01A-A2A451494C01}" dt="2024-09-30T13:11:37.753" v="2639" actId="20577"/>
          <ac:spMkLst>
            <pc:docMk/>
            <pc:sldMk cId="2624362564" sldId="397"/>
            <ac:spMk id="7" creationId="{5FB094A4-47BE-F764-F6AD-FA58FA4B71A7}"/>
          </ac:spMkLst>
        </pc:spChg>
        <pc:spChg chg="add del">
          <ac:chgData name="Sveva Francesca Zitelli" userId="6f5cf3d5-dcd2-465d-bc3f-a146971f84b3" providerId="ADAL" clId="{322E0756-9307-4E7D-A01A-A2A451494C01}" dt="2024-10-02T12:53:41.991" v="4151" actId="478"/>
          <ac:spMkLst>
            <pc:docMk/>
            <pc:sldMk cId="2624362564" sldId="397"/>
            <ac:spMk id="8" creationId="{7F354839-37E8-B399-66F9-5D6215AE31BF}"/>
          </ac:spMkLst>
        </pc:spChg>
        <pc:graphicFrameChg chg="add del mod modGraphic">
          <ac:chgData name="Sveva Francesca Zitelli" userId="6f5cf3d5-dcd2-465d-bc3f-a146971f84b3" providerId="ADAL" clId="{322E0756-9307-4E7D-A01A-A2A451494C01}" dt="2024-09-30T12:37:13.523" v="2261" actId="478"/>
          <ac:graphicFrameMkLst>
            <pc:docMk/>
            <pc:sldMk cId="2624362564" sldId="397"/>
            <ac:graphicFrameMk id="3" creationId="{DD527F9C-28BA-E234-358F-C11C6673221D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10-02T12:59:22.495" v="4208" actId="1035"/>
          <ac:graphicFrameMkLst>
            <pc:docMk/>
            <pc:sldMk cId="2624362564" sldId="397"/>
            <ac:graphicFrameMk id="4" creationId="{B0D327B0-9761-6606-155A-8B54034D29F0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10-02T12:59:15.973" v="4207" actId="1035"/>
          <ac:graphicFrameMkLst>
            <pc:docMk/>
            <pc:sldMk cId="2624362564" sldId="397"/>
            <ac:graphicFrameMk id="5" creationId="{042A6ACF-1141-9B72-38F3-9AEA136E602D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10-02T12:58:55.639" v="4206" actId="1036"/>
          <ac:graphicFrameMkLst>
            <pc:docMk/>
            <pc:sldMk cId="2624362564" sldId="397"/>
            <ac:graphicFrameMk id="6" creationId="{97C33515-CFFD-8632-AE62-67A681D7941A}"/>
          </ac:graphicFrameMkLst>
        </pc:graphicFrameChg>
        <pc:graphicFrameChg chg="add del mod">
          <ac:chgData name="Sveva Francesca Zitelli" userId="6f5cf3d5-dcd2-465d-bc3f-a146971f84b3" providerId="ADAL" clId="{322E0756-9307-4E7D-A01A-A2A451494C01}" dt="2024-10-02T12:55:26.791" v="4161" actId="478"/>
          <ac:graphicFrameMkLst>
            <pc:docMk/>
            <pc:sldMk cId="2624362564" sldId="397"/>
            <ac:graphicFrameMk id="9" creationId="{A72F3FC6-FF22-322C-1593-49172133603C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09-30T13:17:33.925" v="2666" actId="207"/>
        <pc:sldMkLst>
          <pc:docMk/>
          <pc:sldMk cId="360915224" sldId="398"/>
        </pc:sldMkLst>
        <pc:spChg chg="mod">
          <ac:chgData name="Sveva Francesca Zitelli" userId="6f5cf3d5-dcd2-465d-bc3f-a146971f84b3" providerId="ADAL" clId="{322E0756-9307-4E7D-A01A-A2A451494C01}" dt="2024-09-30T13:17:33.925" v="2666" actId="207"/>
          <ac:spMkLst>
            <pc:docMk/>
            <pc:sldMk cId="360915224" sldId="398"/>
            <ac:spMk id="15" creationId="{E7FE6806-46CD-5B89-B442-74EEBED1A7F7}"/>
          </ac:spMkLst>
        </pc:spChg>
        <pc:spChg chg="mod">
          <ac:chgData name="Sveva Francesca Zitelli" userId="6f5cf3d5-dcd2-465d-bc3f-a146971f84b3" providerId="ADAL" clId="{322E0756-9307-4E7D-A01A-A2A451494C01}" dt="2024-09-30T13:16:24.142" v="2660" actId="207"/>
          <ac:spMkLst>
            <pc:docMk/>
            <pc:sldMk cId="360915224" sldId="398"/>
            <ac:spMk id="16" creationId="{E1A5D96B-732E-D284-A01B-064A1869ADBD}"/>
          </ac:spMkLst>
        </pc:spChg>
        <pc:spChg chg="mod">
          <ac:chgData name="Sveva Francesca Zitelli" userId="6f5cf3d5-dcd2-465d-bc3f-a146971f84b3" providerId="ADAL" clId="{322E0756-9307-4E7D-A01A-A2A451494C01}" dt="2024-09-30T13:16:24.142" v="2660" actId="207"/>
          <ac:spMkLst>
            <pc:docMk/>
            <pc:sldMk cId="360915224" sldId="398"/>
            <ac:spMk id="26" creationId="{30B677E6-156B-D01A-9C34-ED4822049B6E}"/>
          </ac:spMkLst>
        </pc:spChg>
        <pc:spChg chg="mod">
          <ac:chgData name="Sveva Francesca Zitelli" userId="6f5cf3d5-dcd2-465d-bc3f-a146971f84b3" providerId="ADAL" clId="{322E0756-9307-4E7D-A01A-A2A451494C01}" dt="2024-09-30T13:16:24.142" v="2660" actId="207"/>
          <ac:spMkLst>
            <pc:docMk/>
            <pc:sldMk cId="360915224" sldId="398"/>
            <ac:spMk id="38" creationId="{E5149B5B-64A8-1A51-A889-061F6AAEAEBA}"/>
          </ac:spMkLst>
        </pc:spChg>
        <pc:spChg chg="mod">
          <ac:chgData name="Sveva Francesca Zitelli" userId="6f5cf3d5-dcd2-465d-bc3f-a146971f84b3" providerId="ADAL" clId="{322E0756-9307-4E7D-A01A-A2A451494C01}" dt="2024-09-30T13:15:20.432" v="2654" actId="207"/>
          <ac:spMkLst>
            <pc:docMk/>
            <pc:sldMk cId="360915224" sldId="398"/>
            <ac:spMk id="42" creationId="{50463DB1-A390-6DA4-6198-3E8BD8D1D50F}"/>
          </ac:spMkLst>
        </pc:spChg>
        <pc:spChg chg="mod">
          <ac:chgData name="Sveva Francesca Zitelli" userId="6f5cf3d5-dcd2-465d-bc3f-a146971f84b3" providerId="ADAL" clId="{322E0756-9307-4E7D-A01A-A2A451494C01}" dt="2024-09-30T13:16:24.142" v="2660" actId="207"/>
          <ac:spMkLst>
            <pc:docMk/>
            <pc:sldMk cId="360915224" sldId="398"/>
            <ac:spMk id="50" creationId="{EC7D537C-6F01-65D7-3F02-0511793FD8C7}"/>
          </ac:spMkLst>
        </pc:spChg>
      </pc:sldChg>
      <pc:sldChg chg="modSp add mod">
        <pc:chgData name="Sveva Francesca Zitelli" userId="6f5cf3d5-dcd2-465d-bc3f-a146971f84b3" providerId="ADAL" clId="{322E0756-9307-4E7D-A01A-A2A451494C01}" dt="2024-09-30T13:16:38.302" v="2662" actId="207"/>
        <pc:sldMkLst>
          <pc:docMk/>
          <pc:sldMk cId="2250762242" sldId="399"/>
        </pc:sldMkLst>
        <pc:spChg chg="mod">
          <ac:chgData name="Sveva Francesca Zitelli" userId="6f5cf3d5-dcd2-465d-bc3f-a146971f84b3" providerId="ADAL" clId="{322E0756-9307-4E7D-A01A-A2A451494C01}" dt="2024-09-30T13:16:38.302" v="2662" actId="207"/>
          <ac:spMkLst>
            <pc:docMk/>
            <pc:sldMk cId="2250762242" sldId="399"/>
            <ac:spMk id="50" creationId="{17FB1829-D06F-D78B-B308-FD87BE011413}"/>
          </ac:spMkLst>
        </pc:spChg>
        <pc:spChg chg="mod">
          <ac:chgData name="Sveva Francesca Zitelli" userId="6f5cf3d5-dcd2-465d-bc3f-a146971f84b3" providerId="ADAL" clId="{322E0756-9307-4E7D-A01A-A2A451494C01}" dt="2024-09-30T13:16:38.302" v="2662" actId="207"/>
          <ac:spMkLst>
            <pc:docMk/>
            <pc:sldMk cId="2250762242" sldId="399"/>
            <ac:spMk id="52" creationId="{6D0354C7-5D49-97FF-3849-53D970BBEECA}"/>
          </ac:spMkLst>
        </pc:spChg>
        <pc:spChg chg="mod">
          <ac:chgData name="Sveva Francesca Zitelli" userId="6f5cf3d5-dcd2-465d-bc3f-a146971f84b3" providerId="ADAL" clId="{322E0756-9307-4E7D-A01A-A2A451494C01}" dt="2024-09-30T13:16:38.302" v="2662" actId="207"/>
          <ac:spMkLst>
            <pc:docMk/>
            <pc:sldMk cId="2250762242" sldId="399"/>
            <ac:spMk id="54" creationId="{29EB316B-6572-6C59-CACF-C71DCA155C6F}"/>
          </ac:spMkLst>
        </pc:spChg>
      </pc:sldChg>
      <pc:sldChg chg="addSp delSp modSp add mod">
        <pc:chgData name="Sveva Francesca Zitelli" userId="6f5cf3d5-dcd2-465d-bc3f-a146971f84b3" providerId="ADAL" clId="{322E0756-9307-4E7D-A01A-A2A451494C01}" dt="2024-10-04T13:08:53.112" v="6548" actId="1036"/>
        <pc:sldMkLst>
          <pc:docMk/>
          <pc:sldMk cId="2512972373" sldId="400"/>
        </pc:sldMkLst>
        <pc:spChg chg="mod">
          <ac:chgData name="Sveva Francesca Zitelli" userId="6f5cf3d5-dcd2-465d-bc3f-a146971f84b3" providerId="ADAL" clId="{322E0756-9307-4E7D-A01A-A2A451494C01}" dt="2024-10-04T09:27:28.400" v="5724" actId="20577"/>
          <ac:spMkLst>
            <pc:docMk/>
            <pc:sldMk cId="2512972373" sldId="400"/>
            <ac:spMk id="3" creationId="{BB1DEDB3-8515-A4DD-8330-AB32910ADA73}"/>
          </ac:spMkLst>
        </pc:spChg>
        <pc:spChg chg="add mod">
          <ac:chgData name="Sveva Francesca Zitelli" userId="6f5cf3d5-dcd2-465d-bc3f-a146971f84b3" providerId="ADAL" clId="{322E0756-9307-4E7D-A01A-A2A451494C01}" dt="2024-10-04T09:49:08.533" v="5817" actId="255"/>
          <ac:spMkLst>
            <pc:docMk/>
            <pc:sldMk cId="2512972373" sldId="400"/>
            <ac:spMk id="5" creationId="{77D4A989-1B41-5E3C-0A0C-E45D23BB1299}"/>
          </ac:spMkLst>
        </pc:spChg>
        <pc:spChg chg="add del mod">
          <ac:chgData name="Sveva Francesca Zitelli" userId="6f5cf3d5-dcd2-465d-bc3f-a146971f84b3" providerId="ADAL" clId="{322E0756-9307-4E7D-A01A-A2A451494C01}" dt="2024-10-02T13:03:56.105" v="4359" actId="478"/>
          <ac:spMkLst>
            <pc:docMk/>
            <pc:sldMk cId="2512972373" sldId="400"/>
            <ac:spMk id="6" creationId="{3B06DA7D-FF9D-F0F5-D432-95B52D64E9F0}"/>
          </ac:spMkLst>
        </pc:spChg>
        <pc:spChg chg="del mod">
          <ac:chgData name="Sveva Francesca Zitelli" userId="6f5cf3d5-dcd2-465d-bc3f-a146971f84b3" providerId="ADAL" clId="{322E0756-9307-4E7D-A01A-A2A451494C01}" dt="2024-10-02T12:30:22.273" v="3763" actId="478"/>
          <ac:spMkLst>
            <pc:docMk/>
            <pc:sldMk cId="2512972373" sldId="400"/>
            <ac:spMk id="9" creationId="{736D59FD-89FA-A009-B670-0FB6C37A4DCB}"/>
          </ac:spMkLst>
        </pc:spChg>
        <pc:graphicFrameChg chg="mod modGraphic">
          <ac:chgData name="Sveva Francesca Zitelli" userId="6f5cf3d5-dcd2-465d-bc3f-a146971f84b3" providerId="ADAL" clId="{322E0756-9307-4E7D-A01A-A2A451494C01}" dt="2024-10-04T13:08:53.112" v="6548" actId="1036"/>
          <ac:graphicFrameMkLst>
            <pc:docMk/>
            <pc:sldMk cId="2512972373" sldId="400"/>
            <ac:graphicFrameMk id="4" creationId="{534535DF-C64A-B5E8-D46D-FCE4D2C6AD5B}"/>
          </ac:graphicFrameMkLst>
        </pc:graphicFrameChg>
      </pc:sldChg>
      <pc:sldChg chg="add del">
        <pc:chgData name="Sveva Francesca Zitelli" userId="6f5cf3d5-dcd2-465d-bc3f-a146971f84b3" providerId="ADAL" clId="{322E0756-9307-4E7D-A01A-A2A451494C01}" dt="2024-09-30T13:13:29.004" v="2649" actId="47"/>
        <pc:sldMkLst>
          <pc:docMk/>
          <pc:sldMk cId="2670444835" sldId="400"/>
        </pc:sldMkLst>
      </pc:sldChg>
      <pc:sldChg chg="modSp add del mod">
        <pc:chgData name="Sveva Francesca Zitelli" userId="6f5cf3d5-dcd2-465d-bc3f-a146971f84b3" providerId="ADAL" clId="{322E0756-9307-4E7D-A01A-A2A451494C01}" dt="2024-10-02T13:46:19.605" v="4660" actId="2696"/>
        <pc:sldMkLst>
          <pc:docMk/>
          <pc:sldMk cId="1102069074" sldId="401"/>
        </pc:sldMkLst>
        <pc:spChg chg="mod">
          <ac:chgData name="Sveva Francesca Zitelli" userId="6f5cf3d5-dcd2-465d-bc3f-a146971f84b3" providerId="ADAL" clId="{322E0756-9307-4E7D-A01A-A2A451494C01}" dt="2024-10-01T16:29:06.641" v="3390" actId="20577"/>
          <ac:spMkLst>
            <pc:docMk/>
            <pc:sldMk cId="1102069074" sldId="401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1T16:46:01.525" v="3466" actId="20577"/>
          <ac:spMkLst>
            <pc:docMk/>
            <pc:sldMk cId="1102069074" sldId="401"/>
            <ac:spMk id="9" creationId="{736D59FD-89FA-A009-B670-0FB6C37A4DCB}"/>
          </ac:spMkLst>
        </pc:spChg>
      </pc:sldChg>
      <pc:sldChg chg="addSp delSp modSp add del mod">
        <pc:chgData name="Sveva Francesca Zitelli" userId="6f5cf3d5-dcd2-465d-bc3f-a146971f84b3" providerId="ADAL" clId="{322E0756-9307-4E7D-A01A-A2A451494C01}" dt="2024-10-03T08:22:17.860" v="5203" actId="2696"/>
        <pc:sldMkLst>
          <pc:docMk/>
          <pc:sldMk cId="4087592499" sldId="402"/>
        </pc:sldMkLst>
        <pc:spChg chg="mod">
          <ac:chgData name="Sveva Francesca Zitelli" userId="6f5cf3d5-dcd2-465d-bc3f-a146971f84b3" providerId="ADAL" clId="{322E0756-9307-4E7D-A01A-A2A451494C01}" dt="2024-10-02T11:03:46.133" v="3641" actId="20577"/>
          <ac:spMkLst>
            <pc:docMk/>
            <pc:sldMk cId="4087592499" sldId="402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2T13:04:10.109" v="4360" actId="12788"/>
          <ac:spMkLst>
            <pc:docMk/>
            <pc:sldMk cId="4087592499" sldId="402"/>
            <ac:spMk id="5" creationId="{126B6AC7-3093-8371-621C-38921E7FCF45}"/>
          </ac:spMkLst>
        </pc:spChg>
        <pc:spChg chg="add del mod">
          <ac:chgData name="Sveva Francesca Zitelli" userId="6f5cf3d5-dcd2-465d-bc3f-a146971f84b3" providerId="ADAL" clId="{322E0756-9307-4E7D-A01A-A2A451494C01}" dt="2024-10-02T13:02:56.677" v="4346" actId="478"/>
          <ac:spMkLst>
            <pc:docMk/>
            <pc:sldMk cId="4087592499" sldId="402"/>
            <ac:spMk id="6" creationId="{0927C3B3-827B-C056-74DF-71AC427D131B}"/>
          </ac:spMkLst>
        </pc:spChg>
        <pc:graphicFrameChg chg="mod modGraphic">
          <ac:chgData name="Sveva Francesca Zitelli" userId="6f5cf3d5-dcd2-465d-bc3f-a146971f84b3" providerId="ADAL" clId="{322E0756-9307-4E7D-A01A-A2A451494C01}" dt="2024-10-02T16:24:05.585" v="5090" actId="20577"/>
          <ac:graphicFrameMkLst>
            <pc:docMk/>
            <pc:sldMk cId="4087592499" sldId="402"/>
            <ac:graphicFrameMk id="4" creationId="{534535DF-C64A-B5E8-D46D-FCE4D2C6AD5B}"/>
          </ac:graphicFrameMkLst>
        </pc:graphicFrameChg>
      </pc:sldChg>
      <pc:sldChg chg="modSp add del mod ord">
        <pc:chgData name="Sveva Francesca Zitelli" userId="6f5cf3d5-dcd2-465d-bc3f-a146971f84b3" providerId="ADAL" clId="{322E0756-9307-4E7D-A01A-A2A451494C01}" dt="2024-10-02T10:58:29.215" v="3617" actId="2696"/>
        <pc:sldMkLst>
          <pc:docMk/>
          <pc:sldMk cId="777867544" sldId="403"/>
        </pc:sldMkLst>
        <pc:graphicFrameChg chg="mod modGraphic">
          <ac:chgData name="Sveva Francesca Zitelli" userId="6f5cf3d5-dcd2-465d-bc3f-a146971f84b3" providerId="ADAL" clId="{322E0756-9307-4E7D-A01A-A2A451494C01}" dt="2024-10-02T10:58:17.017" v="3616" actId="255"/>
          <ac:graphicFrameMkLst>
            <pc:docMk/>
            <pc:sldMk cId="777867544" sldId="403"/>
            <ac:graphicFrameMk id="4" creationId="{534535DF-C64A-B5E8-D46D-FCE4D2C6AD5B}"/>
          </ac:graphicFrameMkLst>
        </pc:graphicFrameChg>
      </pc:sldChg>
      <pc:sldChg chg="addSp delSp modSp add mod">
        <pc:chgData name="Sveva Francesca Zitelli" userId="6f5cf3d5-dcd2-465d-bc3f-a146971f84b3" providerId="ADAL" clId="{322E0756-9307-4E7D-A01A-A2A451494C01}" dt="2024-10-02T12:52:47.067" v="4148" actId="20577"/>
        <pc:sldMkLst>
          <pc:docMk/>
          <pc:sldMk cId="2484522539" sldId="403"/>
        </pc:sldMkLst>
        <pc:spChg chg="mod">
          <ac:chgData name="Sveva Francesca Zitelli" userId="6f5cf3d5-dcd2-465d-bc3f-a146971f84b3" providerId="ADAL" clId="{322E0756-9307-4E7D-A01A-A2A451494C01}" dt="2024-10-02T12:47:46.506" v="4144"/>
          <ac:spMkLst>
            <pc:docMk/>
            <pc:sldMk cId="2484522539" sldId="403"/>
            <ac:spMk id="4" creationId="{1A6EF8B0-87BF-5267-EDA4-0C60CDBF2791}"/>
          </ac:spMkLst>
        </pc:spChg>
        <pc:spChg chg="mod">
          <ac:chgData name="Sveva Francesca Zitelli" userId="6f5cf3d5-dcd2-465d-bc3f-a146971f84b3" providerId="ADAL" clId="{322E0756-9307-4E7D-A01A-A2A451494C01}" dt="2024-10-02T12:52:13.879" v="4147" actId="20577"/>
          <ac:spMkLst>
            <pc:docMk/>
            <pc:sldMk cId="2484522539" sldId="403"/>
            <ac:spMk id="14" creationId="{38175A99-4796-D847-7DB1-CA30AD873AF1}"/>
          </ac:spMkLst>
        </pc:spChg>
        <pc:graphicFrameChg chg="del">
          <ac:chgData name="Sveva Francesca Zitelli" userId="6f5cf3d5-dcd2-465d-bc3f-a146971f84b3" providerId="ADAL" clId="{322E0756-9307-4E7D-A01A-A2A451494C01}" dt="2024-10-02T12:47:18.602" v="4142" actId="478"/>
          <ac:graphicFrameMkLst>
            <pc:docMk/>
            <pc:sldMk cId="2484522539" sldId="403"/>
            <ac:graphicFrameMk id="6" creationId="{9992FCBF-B1BA-2698-1217-64071D790C1C}"/>
          </ac:graphicFrameMkLst>
        </pc:graphicFrameChg>
        <pc:graphicFrameChg chg="add mod modGraphic">
          <ac:chgData name="Sveva Francesca Zitelli" userId="6f5cf3d5-dcd2-465d-bc3f-a146971f84b3" providerId="ADAL" clId="{322E0756-9307-4E7D-A01A-A2A451494C01}" dt="2024-10-02T12:52:47.067" v="4148" actId="20577"/>
          <ac:graphicFrameMkLst>
            <pc:docMk/>
            <pc:sldMk cId="2484522539" sldId="403"/>
            <ac:graphicFrameMk id="7" creationId="{7F409222-FAD7-058B-A942-90D67FACFB6A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3:10:21.611" v="6560" actId="14100"/>
        <pc:sldMkLst>
          <pc:docMk/>
          <pc:sldMk cId="684719212" sldId="404"/>
        </pc:sldMkLst>
        <pc:spChg chg="mod">
          <ac:chgData name="Sveva Francesca Zitelli" userId="6f5cf3d5-dcd2-465d-bc3f-a146971f84b3" providerId="ADAL" clId="{322E0756-9307-4E7D-A01A-A2A451494C01}" dt="2024-10-04T09:27:18.063" v="5720" actId="20577"/>
          <ac:spMkLst>
            <pc:docMk/>
            <pc:sldMk cId="684719212" sldId="404"/>
            <ac:spMk id="3" creationId="{BB1DEDB3-8515-A4DD-8330-AB32910ADA73}"/>
          </ac:spMkLst>
        </pc:spChg>
        <pc:graphicFrameChg chg="mod modGraphic">
          <ac:chgData name="Sveva Francesca Zitelli" userId="6f5cf3d5-dcd2-465d-bc3f-a146971f84b3" providerId="ADAL" clId="{322E0756-9307-4E7D-A01A-A2A451494C01}" dt="2024-10-04T13:10:21.611" v="6560" actId="14100"/>
          <ac:graphicFrameMkLst>
            <pc:docMk/>
            <pc:sldMk cId="684719212" sldId="404"/>
            <ac:graphicFrameMk id="4" creationId="{534535DF-C64A-B5E8-D46D-FCE4D2C6AD5B}"/>
          </ac:graphicFrameMkLst>
        </pc:graphicFrameChg>
      </pc:sldChg>
      <pc:sldChg chg="modSp add del mod">
        <pc:chgData name="Sveva Francesca Zitelli" userId="6f5cf3d5-dcd2-465d-bc3f-a146971f84b3" providerId="ADAL" clId="{322E0756-9307-4E7D-A01A-A2A451494C01}" dt="2024-10-04T09:24:57.096" v="5700" actId="2696"/>
        <pc:sldMkLst>
          <pc:docMk/>
          <pc:sldMk cId="2130385616" sldId="405"/>
        </pc:sldMkLst>
        <pc:spChg chg="mod">
          <ac:chgData name="Sveva Francesca Zitelli" userId="6f5cf3d5-dcd2-465d-bc3f-a146971f84b3" providerId="ADAL" clId="{322E0756-9307-4E7D-A01A-A2A451494C01}" dt="2024-10-03T08:06:52.248" v="5140" actId="20577"/>
          <ac:spMkLst>
            <pc:docMk/>
            <pc:sldMk cId="2130385616" sldId="405"/>
            <ac:spMk id="3" creationId="{BB1DEDB3-8515-A4DD-8330-AB32910ADA73}"/>
          </ac:spMkLst>
        </pc:spChg>
        <pc:graphicFrameChg chg="mod modGraphic">
          <ac:chgData name="Sveva Francesca Zitelli" userId="6f5cf3d5-dcd2-465d-bc3f-a146971f84b3" providerId="ADAL" clId="{322E0756-9307-4E7D-A01A-A2A451494C01}" dt="2024-10-03T08:17:15.179" v="5196" actId="255"/>
          <ac:graphicFrameMkLst>
            <pc:docMk/>
            <pc:sldMk cId="2130385616" sldId="405"/>
            <ac:graphicFrameMk id="4" creationId="{534535DF-C64A-B5E8-D46D-FCE4D2C6AD5B}"/>
          </ac:graphicFrameMkLst>
        </pc:graphicFrameChg>
      </pc:sldChg>
      <pc:sldChg chg="modSp add del mod">
        <pc:chgData name="Sveva Francesca Zitelli" userId="6f5cf3d5-dcd2-465d-bc3f-a146971f84b3" providerId="ADAL" clId="{322E0756-9307-4E7D-A01A-A2A451494C01}" dt="2024-10-03T08:01:45.844" v="5102" actId="2696"/>
        <pc:sldMkLst>
          <pc:docMk/>
          <pc:sldMk cId="2332288138" sldId="405"/>
        </pc:sldMkLst>
        <pc:graphicFrameChg chg="modGraphic">
          <ac:chgData name="Sveva Francesca Zitelli" userId="6f5cf3d5-dcd2-465d-bc3f-a146971f84b3" providerId="ADAL" clId="{322E0756-9307-4E7D-A01A-A2A451494C01}" dt="2024-10-03T08:01:41.980" v="5101" actId="13238"/>
          <ac:graphicFrameMkLst>
            <pc:docMk/>
            <pc:sldMk cId="2332288138" sldId="405"/>
            <ac:graphicFrameMk id="4" creationId="{534535DF-C64A-B5E8-D46D-FCE4D2C6AD5B}"/>
          </ac:graphicFrameMkLst>
        </pc:graphicFrameChg>
      </pc:sldChg>
      <pc:sldChg chg="addSp delSp modSp add mod">
        <pc:chgData name="Sveva Francesca Zitelli" userId="6f5cf3d5-dcd2-465d-bc3f-a146971f84b3" providerId="ADAL" clId="{322E0756-9307-4E7D-A01A-A2A451494C01}" dt="2024-10-04T13:06:40.062" v="6538" actId="1036"/>
        <pc:sldMkLst>
          <pc:docMk/>
          <pc:sldMk cId="1251513911" sldId="407"/>
        </pc:sldMkLst>
        <pc:spChg chg="mod">
          <ac:chgData name="Sveva Francesca Zitelli" userId="6f5cf3d5-dcd2-465d-bc3f-a146971f84b3" providerId="ADAL" clId="{322E0756-9307-4E7D-A01A-A2A451494C01}" dt="2024-10-04T09:36:35.697" v="5812" actId="12789"/>
          <ac:spMkLst>
            <pc:docMk/>
            <pc:sldMk cId="1251513911" sldId="407"/>
            <ac:spMk id="5" creationId="{126B6AC7-3093-8371-621C-38921E7FCF45}"/>
          </ac:spMkLst>
        </pc:spChg>
        <pc:graphicFrameChg chg="add del mod modGraphic">
          <ac:chgData name="Sveva Francesca Zitelli" userId="6f5cf3d5-dcd2-465d-bc3f-a146971f84b3" providerId="ADAL" clId="{322E0756-9307-4E7D-A01A-A2A451494C01}" dt="2024-10-04T13:06:40.062" v="6538" actId="1036"/>
          <ac:graphicFrameMkLst>
            <pc:docMk/>
            <pc:sldMk cId="1251513911" sldId="407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09:52.763" v="6870" actId="2711"/>
        <pc:sldMkLst>
          <pc:docMk/>
          <pc:sldMk cId="2408440509" sldId="408"/>
        </pc:sldMkLst>
        <pc:spChg chg="mod">
          <ac:chgData name="Sveva Francesca Zitelli" userId="6f5cf3d5-dcd2-465d-bc3f-a146971f84b3" providerId="ADAL" clId="{322E0756-9307-4E7D-A01A-A2A451494C01}" dt="2024-10-04T13:11:19.371" v="6566" actId="20577"/>
          <ac:spMkLst>
            <pc:docMk/>
            <pc:sldMk cId="2408440509" sldId="408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0:09:03.163" v="5984"/>
          <ac:spMkLst>
            <pc:docMk/>
            <pc:sldMk cId="2408440509" sldId="408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09:52.763" v="6870" actId="2711"/>
          <ac:graphicFrameMkLst>
            <pc:docMk/>
            <pc:sldMk cId="2408440509" sldId="408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10:00.159" v="6871" actId="2711"/>
        <pc:sldMkLst>
          <pc:docMk/>
          <pc:sldMk cId="4146812637" sldId="409"/>
        </pc:sldMkLst>
        <pc:spChg chg="mod">
          <ac:chgData name="Sveva Francesca Zitelli" userId="6f5cf3d5-dcd2-465d-bc3f-a146971f84b3" providerId="ADAL" clId="{322E0756-9307-4E7D-A01A-A2A451494C01}" dt="2024-10-04T13:11:15.401" v="6564" actId="20577"/>
          <ac:spMkLst>
            <pc:docMk/>
            <pc:sldMk cId="4146812637" sldId="409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0:38:21.569" v="6101"/>
          <ac:spMkLst>
            <pc:docMk/>
            <pc:sldMk cId="4146812637" sldId="409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10:00.159" v="6871" actId="2711"/>
          <ac:graphicFrameMkLst>
            <pc:docMk/>
            <pc:sldMk cId="4146812637" sldId="409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09:44.773" v="6869" actId="2711"/>
        <pc:sldMkLst>
          <pc:docMk/>
          <pc:sldMk cId="3527730487" sldId="410"/>
        </pc:sldMkLst>
        <pc:spChg chg="mod">
          <ac:chgData name="Sveva Francesca Zitelli" userId="6f5cf3d5-dcd2-465d-bc3f-a146971f84b3" providerId="ADAL" clId="{322E0756-9307-4E7D-A01A-A2A451494C01}" dt="2024-10-04T13:11:23.725" v="6568" actId="20577"/>
          <ac:spMkLst>
            <pc:docMk/>
            <pc:sldMk cId="3527730487" sldId="410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2:43:57.525" v="6333"/>
          <ac:spMkLst>
            <pc:docMk/>
            <pc:sldMk cId="3527730487" sldId="410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09:44.773" v="6869" actId="2711"/>
          <ac:graphicFrameMkLst>
            <pc:docMk/>
            <pc:sldMk cId="3527730487" sldId="410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09:37.734" v="6868" actId="2711"/>
        <pc:sldMkLst>
          <pc:docMk/>
          <pc:sldMk cId="3591225091" sldId="411"/>
        </pc:sldMkLst>
        <pc:spChg chg="mod">
          <ac:chgData name="Sveva Francesca Zitelli" userId="6f5cf3d5-dcd2-465d-bc3f-a146971f84b3" providerId="ADAL" clId="{322E0756-9307-4E7D-A01A-A2A451494C01}" dt="2024-10-04T14:01:45.682" v="6801" actId="20577"/>
          <ac:spMkLst>
            <pc:docMk/>
            <pc:sldMk cId="3591225091" sldId="411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3:39:23.244" v="6668" actId="1036"/>
          <ac:spMkLst>
            <pc:docMk/>
            <pc:sldMk cId="3591225091" sldId="411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09:37.734" v="6868" actId="2711"/>
          <ac:graphicFrameMkLst>
            <pc:docMk/>
            <pc:sldMk cId="3591225091" sldId="411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09:30.303" v="6867" actId="2711"/>
        <pc:sldMkLst>
          <pc:docMk/>
          <pc:sldMk cId="3226432428" sldId="412"/>
        </pc:sldMkLst>
        <pc:spChg chg="mod">
          <ac:chgData name="Sveva Francesca Zitelli" userId="6f5cf3d5-dcd2-465d-bc3f-a146971f84b3" providerId="ADAL" clId="{322E0756-9307-4E7D-A01A-A2A451494C01}" dt="2024-10-04T14:02:23.602" v="6821" actId="20577"/>
          <ac:spMkLst>
            <pc:docMk/>
            <pc:sldMk cId="3226432428" sldId="412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3:40:02.428" v="6679" actId="20577"/>
          <ac:spMkLst>
            <pc:docMk/>
            <pc:sldMk cId="3226432428" sldId="412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09:30.303" v="6867" actId="2711"/>
          <ac:graphicFrameMkLst>
            <pc:docMk/>
            <pc:sldMk cId="3226432428" sldId="412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09:23.295" v="6866" actId="2711"/>
        <pc:sldMkLst>
          <pc:docMk/>
          <pc:sldMk cId="3632315535" sldId="413"/>
        </pc:sldMkLst>
        <pc:spChg chg="mod">
          <ac:chgData name="Sveva Francesca Zitelli" userId="6f5cf3d5-dcd2-465d-bc3f-a146971f84b3" providerId="ADAL" clId="{322E0756-9307-4E7D-A01A-A2A451494C01}" dt="2024-10-04T14:02:19.238" v="6819" actId="20577"/>
          <ac:spMkLst>
            <pc:docMk/>
            <pc:sldMk cId="3632315535" sldId="413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4:02:36.948" v="6825" actId="20577"/>
          <ac:spMkLst>
            <pc:docMk/>
            <pc:sldMk cId="3632315535" sldId="413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09:23.295" v="6866" actId="2711"/>
          <ac:graphicFrameMkLst>
            <pc:docMk/>
            <pc:sldMk cId="3632315535" sldId="413"/>
            <ac:graphicFrameMk id="4" creationId="{534535DF-C64A-B5E8-D46D-FCE4D2C6AD5B}"/>
          </ac:graphicFrameMkLst>
        </pc:graphicFrameChg>
      </pc:sldChg>
      <pc:sldChg chg="modSp add mod">
        <pc:chgData name="Sveva Francesca Zitelli" userId="6f5cf3d5-dcd2-465d-bc3f-a146971f84b3" providerId="ADAL" clId="{322E0756-9307-4E7D-A01A-A2A451494C01}" dt="2024-10-04T14:20:48.894" v="6926" actId="1036"/>
        <pc:sldMkLst>
          <pc:docMk/>
          <pc:sldMk cId="2377271173" sldId="414"/>
        </pc:sldMkLst>
        <pc:spChg chg="mod">
          <ac:chgData name="Sveva Francesca Zitelli" userId="6f5cf3d5-dcd2-465d-bc3f-a146971f84b3" providerId="ADAL" clId="{322E0756-9307-4E7D-A01A-A2A451494C01}" dt="2024-10-04T14:14:57.773" v="6911" actId="20577"/>
          <ac:spMkLst>
            <pc:docMk/>
            <pc:sldMk cId="2377271173" sldId="414"/>
            <ac:spMk id="3" creationId="{BB1DEDB3-8515-A4DD-8330-AB32910ADA73}"/>
          </ac:spMkLst>
        </pc:spChg>
        <pc:spChg chg="mod">
          <ac:chgData name="Sveva Francesca Zitelli" userId="6f5cf3d5-dcd2-465d-bc3f-a146971f84b3" providerId="ADAL" clId="{322E0756-9307-4E7D-A01A-A2A451494C01}" dt="2024-10-04T14:07:22.745" v="6840" actId="20577"/>
          <ac:spMkLst>
            <pc:docMk/>
            <pc:sldMk cId="2377271173" sldId="414"/>
            <ac:spMk id="5" creationId="{126B6AC7-3093-8371-621C-38921E7FCF45}"/>
          </ac:spMkLst>
        </pc:spChg>
        <pc:graphicFrameChg chg="mod modGraphic">
          <ac:chgData name="Sveva Francesca Zitelli" userId="6f5cf3d5-dcd2-465d-bc3f-a146971f84b3" providerId="ADAL" clId="{322E0756-9307-4E7D-A01A-A2A451494C01}" dt="2024-10-04T14:20:48.894" v="6926" actId="1036"/>
          <ac:graphicFrameMkLst>
            <pc:docMk/>
            <pc:sldMk cId="2377271173" sldId="414"/>
            <ac:graphicFrameMk id="4" creationId="{534535DF-C64A-B5E8-D46D-FCE4D2C6AD5B}"/>
          </ac:graphicFrameMkLst>
        </pc:graphicFrameChg>
      </pc:sldChg>
    </pc:docChg>
  </pc:docChgLst>
  <pc:docChgLst>
    <pc:chgData name="Andrea Cioli" userId="415430a0-fec7-4c61-8338-9296ff132151" providerId="ADAL" clId="{4EA95782-5132-4135-B9CF-A472C1A85330}"/>
    <pc:docChg chg="undo custSel addSld delSld modSld modMainMaster">
      <pc:chgData name="Andrea Cioli" userId="415430a0-fec7-4c61-8338-9296ff132151" providerId="ADAL" clId="{4EA95782-5132-4135-B9CF-A472C1A85330}" dt="2023-07-04T16:36:00.477" v="897" actId="948"/>
      <pc:docMkLst>
        <pc:docMk/>
      </pc:docMkLst>
      <pc:sldChg chg="delSp">
        <pc:chgData name="Andrea Cioli" userId="415430a0-fec7-4c61-8338-9296ff132151" providerId="ADAL" clId="{4EA95782-5132-4135-B9CF-A472C1A85330}" dt="2023-07-04T15:08:52.455" v="0"/>
        <pc:sldMkLst>
          <pc:docMk/>
          <pc:sldMk cId="3909385329" sldId="264"/>
        </pc:sldMkLst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3909385329" sldId="264"/>
            <ac:spMk id="7" creationId="{66BC535E-AAB2-4F5F-BD38-605F6128352C}"/>
          </ac:spMkLst>
        </pc:spChg>
      </pc:sldChg>
      <pc:sldChg chg="delSp">
        <pc:chgData name="Andrea Cioli" userId="415430a0-fec7-4c61-8338-9296ff132151" providerId="ADAL" clId="{4EA95782-5132-4135-B9CF-A472C1A85330}" dt="2023-07-04T15:08:52.455" v="0"/>
        <pc:sldMkLst>
          <pc:docMk/>
          <pc:sldMk cId="111566105" sldId="265"/>
        </pc:sldMkLst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11566105" sldId="265"/>
            <ac:spMk id="5" creationId="{3A4DB759-560D-4566-9CC6-0EECAC79D9CA}"/>
          </ac:spMkLst>
        </pc:spChg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11566105" sldId="265"/>
            <ac:spMk id="7" creationId="{761FCAAC-38D8-44AD-B082-91F68C46DA94}"/>
          </ac:spMkLst>
        </pc:spChg>
      </pc:sldChg>
      <pc:sldChg chg="delSp">
        <pc:chgData name="Andrea Cioli" userId="415430a0-fec7-4c61-8338-9296ff132151" providerId="ADAL" clId="{4EA95782-5132-4135-B9CF-A472C1A85330}" dt="2023-07-04T15:08:52.455" v="0"/>
        <pc:sldMkLst>
          <pc:docMk/>
          <pc:sldMk cId="1630689951" sldId="266"/>
        </pc:sldMkLst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630689951" sldId="266"/>
            <ac:spMk id="5" creationId="{3B7A2B20-BA4A-46F8-AC76-0908C89E2B86}"/>
          </ac:spMkLst>
        </pc:spChg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630689951" sldId="266"/>
            <ac:spMk id="7" creationId="{98881142-54EF-47B3-BE28-8407FD5EC45A}"/>
          </ac:spMkLst>
        </pc:spChg>
      </pc:sldChg>
      <pc:sldChg chg="delSp">
        <pc:chgData name="Andrea Cioli" userId="415430a0-fec7-4c61-8338-9296ff132151" providerId="ADAL" clId="{4EA95782-5132-4135-B9CF-A472C1A85330}" dt="2023-07-04T15:08:52.455" v="0"/>
        <pc:sldMkLst>
          <pc:docMk/>
          <pc:sldMk cId="1618487001" sldId="267"/>
        </pc:sldMkLst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618487001" sldId="267"/>
            <ac:spMk id="5" creationId="{2ED9E93E-5881-4A93-B2DE-A484E1255D33}"/>
          </ac:spMkLst>
        </pc:spChg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618487001" sldId="267"/>
            <ac:spMk id="7" creationId="{AD8A8C1F-0F76-488C-B34E-7487DFD34828}"/>
          </ac:spMkLst>
        </pc:spChg>
      </pc:sldChg>
      <pc:sldChg chg="delSp">
        <pc:chgData name="Andrea Cioli" userId="415430a0-fec7-4c61-8338-9296ff132151" providerId="ADAL" clId="{4EA95782-5132-4135-B9CF-A472C1A85330}" dt="2023-07-04T15:08:52.455" v="0"/>
        <pc:sldMkLst>
          <pc:docMk/>
          <pc:sldMk cId="1165045189" sldId="268"/>
        </pc:sldMkLst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165045189" sldId="268"/>
            <ac:spMk id="4" creationId="{AE9C6CDC-1EE7-40FC-BDB6-656314D173D1}"/>
          </ac:spMkLst>
        </pc:spChg>
        <pc:spChg chg="del">
          <ac:chgData name="Andrea Cioli" userId="415430a0-fec7-4c61-8338-9296ff132151" providerId="ADAL" clId="{4EA95782-5132-4135-B9CF-A472C1A85330}" dt="2023-07-04T15:08:52.455" v="0"/>
          <ac:spMkLst>
            <pc:docMk/>
            <pc:sldMk cId="1165045189" sldId="268"/>
            <ac:spMk id="8" creationId="{D0F0E3A9-5566-42F3-AB18-5D1EBD5AB82A}"/>
          </ac:spMkLst>
        </pc:spChg>
      </pc:sldChg>
      <pc:sldChg chg="new del">
        <pc:chgData name="Andrea Cioli" userId="415430a0-fec7-4c61-8338-9296ff132151" providerId="ADAL" clId="{4EA95782-5132-4135-B9CF-A472C1A85330}" dt="2023-07-04T16:13:10.545" v="5" actId="680"/>
        <pc:sldMkLst>
          <pc:docMk/>
          <pc:sldMk cId="160899000" sldId="269"/>
        </pc:sldMkLst>
      </pc:sldChg>
      <pc:sldChg chg="addSp modSp new del">
        <pc:chgData name="Andrea Cioli" userId="415430a0-fec7-4c61-8338-9296ff132151" providerId="ADAL" clId="{4EA95782-5132-4135-B9CF-A472C1A85330}" dt="2023-07-04T16:15:34.733" v="16" actId="47"/>
        <pc:sldMkLst>
          <pc:docMk/>
          <pc:sldMk cId="1006623111" sldId="269"/>
        </pc:sldMkLst>
        <pc:picChg chg="add mod">
          <ac:chgData name="Andrea Cioli" userId="415430a0-fec7-4c61-8338-9296ff132151" providerId="ADAL" clId="{4EA95782-5132-4135-B9CF-A472C1A85330}" dt="2023-07-04T16:13:49.953" v="7"/>
          <ac:picMkLst>
            <pc:docMk/>
            <pc:sldMk cId="1006623111" sldId="269"/>
            <ac:picMk id="3" creationId="{375AFDA1-6733-4FC3-8809-A2BAEAE0CD90}"/>
          </ac:picMkLst>
        </pc:picChg>
        <pc:picChg chg="add mod">
          <ac:chgData name="Andrea Cioli" userId="415430a0-fec7-4c61-8338-9296ff132151" providerId="ADAL" clId="{4EA95782-5132-4135-B9CF-A472C1A85330}" dt="2023-07-04T16:13:49.953" v="7"/>
          <ac:picMkLst>
            <pc:docMk/>
            <pc:sldMk cId="1006623111" sldId="269"/>
            <ac:picMk id="4" creationId="{DFCE9F67-BF3F-4412-A11A-F87D45CF2B32}"/>
          </ac:picMkLst>
        </pc:picChg>
      </pc:sldChg>
      <pc:sldChg chg="addSp delSp modSp add mod">
        <pc:chgData name="Andrea Cioli" userId="415430a0-fec7-4c61-8338-9296ff132151" providerId="ADAL" clId="{4EA95782-5132-4135-B9CF-A472C1A85330}" dt="2023-07-04T16:36:00.477" v="897" actId="948"/>
        <pc:sldMkLst>
          <pc:docMk/>
          <pc:sldMk cId="3378942156" sldId="270"/>
        </pc:sldMkLst>
        <pc:spChg chg="del">
          <ac:chgData name="Andrea Cioli" userId="415430a0-fec7-4c61-8338-9296ff132151" providerId="ADAL" clId="{4EA95782-5132-4135-B9CF-A472C1A85330}" dt="2023-07-04T16:15:29.465" v="15" actId="478"/>
          <ac:spMkLst>
            <pc:docMk/>
            <pc:sldMk cId="3378942156" sldId="270"/>
            <ac:spMk id="7" creationId="{C2CD3D53-2E18-4E79-AD05-EE5E181D3AFF}"/>
          </ac:spMkLst>
        </pc:spChg>
        <pc:spChg chg="add mod">
          <ac:chgData name="Andrea Cioli" userId="415430a0-fec7-4c61-8338-9296ff132151" providerId="ADAL" clId="{4EA95782-5132-4135-B9CF-A472C1A85330}" dt="2023-07-04T16:29:21.937" v="859" actId="14100"/>
          <ac:spMkLst>
            <pc:docMk/>
            <pc:sldMk cId="3378942156" sldId="270"/>
            <ac:spMk id="11" creationId="{E89DB264-8CD1-477F-BDB2-ED9B67D25D07}"/>
          </ac:spMkLst>
        </pc:spChg>
        <pc:spChg chg="add del mod">
          <ac:chgData name="Andrea Cioli" userId="415430a0-fec7-4c61-8338-9296ff132151" providerId="ADAL" clId="{4EA95782-5132-4135-B9CF-A472C1A85330}" dt="2023-07-04T16:36:00.477" v="897" actId="948"/>
          <ac:spMkLst>
            <pc:docMk/>
            <pc:sldMk cId="3378942156" sldId="270"/>
            <ac:spMk id="44" creationId="{1F6E36C7-3117-435E-8F1C-9A6743B5BCCE}"/>
          </ac:spMkLst>
        </pc:spChg>
        <pc:picChg chg="add del mod">
          <ac:chgData name="Andrea Cioli" userId="415430a0-fec7-4c61-8338-9296ff132151" providerId="ADAL" clId="{4EA95782-5132-4135-B9CF-A472C1A85330}" dt="2023-07-04T16:15:24.959" v="13" actId="478"/>
          <ac:picMkLst>
            <pc:docMk/>
            <pc:sldMk cId="3378942156" sldId="270"/>
            <ac:picMk id="5" creationId="{FC35A8AD-83B5-44BB-80C5-56B104302DE2}"/>
          </ac:picMkLst>
        </pc:picChg>
        <pc:picChg chg="add del">
          <ac:chgData name="Andrea Cioli" userId="415430a0-fec7-4c61-8338-9296ff132151" providerId="ADAL" clId="{4EA95782-5132-4135-B9CF-A472C1A85330}" dt="2023-07-04T16:15:26.674" v="14" actId="478"/>
          <ac:picMkLst>
            <pc:docMk/>
            <pc:sldMk cId="3378942156" sldId="270"/>
            <ac:picMk id="6" creationId="{3A75166F-9FBB-4EAE-8115-E80560A42583}"/>
          </ac:picMkLst>
        </pc:picChg>
        <pc:picChg chg="add mod">
          <ac:chgData name="Andrea Cioli" userId="415430a0-fec7-4c61-8338-9296ff132151" providerId="ADAL" clId="{4EA95782-5132-4135-B9CF-A472C1A85330}" dt="2023-07-04T16:28:37.659" v="806" actId="1076"/>
          <ac:picMkLst>
            <pc:docMk/>
            <pc:sldMk cId="3378942156" sldId="270"/>
            <ac:picMk id="8" creationId="{36AD2F3B-228D-4AFE-B553-D703EB3AAC8B}"/>
          </ac:picMkLst>
        </pc:picChg>
      </pc:sldChg>
      <pc:sldMasterChg chg="modSp mod modSldLayout">
        <pc:chgData name="Andrea Cioli" userId="415430a0-fec7-4c61-8338-9296ff132151" providerId="ADAL" clId="{4EA95782-5132-4135-B9CF-A472C1A85330}" dt="2023-07-04T15:12:58.119" v="3" actId="1076"/>
        <pc:sldMasterMkLst>
          <pc:docMk/>
          <pc:sldMasterMk cId="1992148177" sldId="2147483696"/>
        </pc:sldMasterMkLst>
        <pc:spChg chg="mod">
          <ac:chgData name="Andrea Cioli" userId="415430a0-fec7-4c61-8338-9296ff132151" providerId="ADAL" clId="{4EA95782-5132-4135-B9CF-A472C1A85330}" dt="2023-07-04T15:12:58.119" v="3" actId="1076"/>
          <ac:spMkLst>
            <pc:docMk/>
            <pc:sldMasterMk cId="1992148177" sldId="2147483696"/>
            <ac:spMk id="6" creationId="{00000000-0000-0000-0000-000000000000}"/>
          </ac:spMkLst>
        </pc:spChg>
        <pc:sldLayoutChg chg="delSp modSp mod">
          <pc:chgData name="Andrea Cioli" userId="415430a0-fec7-4c61-8338-9296ff132151" providerId="ADAL" clId="{4EA95782-5132-4135-B9CF-A472C1A85330}" dt="2023-07-04T15:11:35.092" v="2" actId="478"/>
          <pc:sldLayoutMkLst>
            <pc:docMk/>
            <pc:sldMasterMk cId="1992148177" sldId="2147483696"/>
            <pc:sldLayoutMk cId="2381642767" sldId="2147483697"/>
          </pc:sldLayoutMkLst>
          <pc:spChg chg="del">
            <ac:chgData name="Andrea Cioli" userId="415430a0-fec7-4c61-8338-9296ff132151" providerId="ADAL" clId="{4EA95782-5132-4135-B9CF-A472C1A85330}" dt="2023-07-04T15:11:35.092" v="2" actId="478"/>
            <ac:spMkLst>
              <pc:docMk/>
              <pc:sldMasterMk cId="1992148177" sldId="2147483696"/>
              <pc:sldLayoutMk cId="2381642767" sldId="2147483697"/>
              <ac:spMk id="4" creationId="{00000000-0000-0000-0000-000000000000}"/>
            </ac:spMkLst>
          </pc:spChg>
          <pc:spChg chg="mod">
            <ac:chgData name="Andrea Cioli" userId="415430a0-fec7-4c61-8338-9296ff132151" providerId="ADAL" clId="{4EA95782-5132-4135-B9CF-A472C1A85330}" dt="2023-07-04T15:11:33.615" v="1" actId="1076"/>
            <ac:spMkLst>
              <pc:docMk/>
              <pc:sldMasterMk cId="1992148177" sldId="2147483696"/>
              <pc:sldLayoutMk cId="2381642767" sldId="2147483697"/>
              <ac:spMk id="6" creationId="{00000000-0000-0000-0000-000000000000}"/>
            </ac:spMkLst>
          </pc:spChg>
        </pc:sldLayoutChg>
      </pc:sldMasterChg>
    </pc:docChg>
  </pc:docChgLst>
  <pc:docChgLst>
    <pc:chgData name="Sara Martinelli" userId="75ed86f4-934f-4941-b879-5874234094a0" providerId="ADAL" clId="{37211D30-316A-4F9E-A0E6-F5397BF7CF34}"/>
    <pc:docChg chg="undo redo custSel addSld modSld">
      <pc:chgData name="Sara Martinelli" userId="75ed86f4-934f-4941-b879-5874234094a0" providerId="ADAL" clId="{37211D30-316A-4F9E-A0E6-F5397BF7CF34}" dt="2024-10-17T14:05:38.312" v="257" actId="729"/>
      <pc:docMkLst>
        <pc:docMk/>
      </pc:docMkLst>
      <pc:sldChg chg="mod modShow">
        <pc:chgData name="Sara Martinelli" userId="75ed86f4-934f-4941-b879-5874234094a0" providerId="ADAL" clId="{37211D30-316A-4F9E-A0E6-F5397BF7CF34}" dt="2024-10-17T13:55:08.470" v="155" actId="729"/>
        <pc:sldMkLst>
          <pc:docMk/>
          <pc:sldMk cId="2612681402" sldId="942"/>
        </pc:sldMkLst>
      </pc:sldChg>
      <pc:sldChg chg="mod modShow">
        <pc:chgData name="Sara Martinelli" userId="75ed86f4-934f-4941-b879-5874234094a0" providerId="ADAL" clId="{37211D30-316A-4F9E-A0E6-F5397BF7CF34}" dt="2024-10-17T14:05:38.312" v="257" actId="729"/>
        <pc:sldMkLst>
          <pc:docMk/>
          <pc:sldMk cId="751939161" sldId="943"/>
        </pc:sldMkLst>
      </pc:sldChg>
      <pc:sldChg chg="addSp delSp modSp add mod">
        <pc:chgData name="Sara Martinelli" userId="75ed86f4-934f-4941-b879-5874234094a0" providerId="ADAL" clId="{37211D30-316A-4F9E-A0E6-F5397BF7CF34}" dt="2024-10-17T13:59:30.917" v="177" actId="1037"/>
        <pc:sldMkLst>
          <pc:docMk/>
          <pc:sldMk cId="3427743450" sldId="950"/>
        </pc:sldMkLst>
        <pc:spChg chg="mod">
          <ac:chgData name="Sara Martinelli" userId="75ed86f4-934f-4941-b879-5874234094a0" providerId="ADAL" clId="{37211D30-316A-4F9E-A0E6-F5397BF7CF34}" dt="2024-10-17T13:45:35.131" v="38" actId="207"/>
          <ac:spMkLst>
            <pc:docMk/>
            <pc:sldMk cId="3427743450" sldId="950"/>
            <ac:spMk id="3" creationId="{6D40D0AF-4580-261F-43BC-DA12E135FAA2}"/>
          </ac:spMkLst>
        </pc:spChg>
        <pc:spChg chg="mod">
          <ac:chgData name="Sara Martinelli" userId="75ed86f4-934f-4941-b879-5874234094a0" providerId="ADAL" clId="{37211D30-316A-4F9E-A0E6-F5397BF7CF34}" dt="2024-10-17T13:46:53.290" v="55"/>
          <ac:spMkLst>
            <pc:docMk/>
            <pc:sldMk cId="3427743450" sldId="950"/>
            <ac:spMk id="4" creationId="{9D82E07A-598A-B6BF-6E96-17159ABE0F4E}"/>
          </ac:spMkLst>
        </pc:spChg>
        <pc:spChg chg="mod">
          <ac:chgData name="Sara Martinelli" userId="75ed86f4-934f-4941-b879-5874234094a0" providerId="ADAL" clId="{37211D30-316A-4F9E-A0E6-F5397BF7CF34}" dt="2024-10-17T13:47:09.592" v="58"/>
          <ac:spMkLst>
            <pc:docMk/>
            <pc:sldMk cId="3427743450" sldId="950"/>
            <ac:spMk id="6" creationId="{E8CCDE36-D635-EA83-09D6-A10861FE8EEE}"/>
          </ac:spMkLst>
        </pc:spChg>
        <pc:spChg chg="mod">
          <ac:chgData name="Sara Martinelli" userId="75ed86f4-934f-4941-b879-5874234094a0" providerId="ADAL" clId="{37211D30-316A-4F9E-A0E6-F5397BF7CF34}" dt="2024-10-17T13:52:49.917" v="118" actId="1037"/>
          <ac:spMkLst>
            <pc:docMk/>
            <pc:sldMk cId="3427743450" sldId="950"/>
            <ac:spMk id="8" creationId="{754AB44F-A1B9-8DC8-8990-D404D8845BDE}"/>
          </ac:spMkLst>
        </pc:spChg>
        <pc:spChg chg="mod">
          <ac:chgData name="Sara Martinelli" userId="75ed86f4-934f-4941-b879-5874234094a0" providerId="ADAL" clId="{37211D30-316A-4F9E-A0E6-F5397BF7CF34}" dt="2024-10-17T13:41:12.508" v="1"/>
          <ac:spMkLst>
            <pc:docMk/>
            <pc:sldMk cId="3427743450" sldId="950"/>
            <ac:spMk id="10" creationId="{26464115-667E-965C-9212-334D4CC570DE}"/>
          </ac:spMkLst>
        </pc:spChg>
        <pc:spChg chg="mod">
          <ac:chgData name="Sara Martinelli" userId="75ed86f4-934f-4941-b879-5874234094a0" providerId="ADAL" clId="{37211D30-316A-4F9E-A0E6-F5397BF7CF34}" dt="2024-10-17T13:41:12.508" v="1"/>
          <ac:spMkLst>
            <pc:docMk/>
            <pc:sldMk cId="3427743450" sldId="950"/>
            <ac:spMk id="11" creationId="{59927B70-065E-8B9B-6E52-EDF7CC8B20BE}"/>
          </ac:spMkLst>
        </pc:spChg>
        <pc:spChg chg="mod">
          <ac:chgData name="Sara Martinelli" userId="75ed86f4-934f-4941-b879-5874234094a0" providerId="ADAL" clId="{37211D30-316A-4F9E-A0E6-F5397BF7CF34}" dt="2024-10-17T13:48:27.952" v="68" actId="20577"/>
          <ac:spMkLst>
            <pc:docMk/>
            <pc:sldMk cId="3427743450" sldId="950"/>
            <ac:spMk id="12" creationId="{A975B400-3D2D-432D-19AB-A8415772C084}"/>
          </ac:spMkLst>
        </pc:spChg>
        <pc:spChg chg="mod">
          <ac:chgData name="Sara Martinelli" userId="75ed86f4-934f-4941-b879-5874234094a0" providerId="ADAL" clId="{37211D30-316A-4F9E-A0E6-F5397BF7CF34}" dt="2024-10-17T13:48:57.712" v="78" actId="20577"/>
          <ac:spMkLst>
            <pc:docMk/>
            <pc:sldMk cId="3427743450" sldId="950"/>
            <ac:spMk id="14" creationId="{6FC1E337-7EE4-6BC3-03A6-FB59900BD2A5}"/>
          </ac:spMkLst>
        </pc:spChg>
        <pc:spChg chg="add del mod">
          <ac:chgData name="Sara Martinelli" userId="75ed86f4-934f-4941-b879-5874234094a0" providerId="ADAL" clId="{37211D30-316A-4F9E-A0E6-F5397BF7CF34}" dt="2024-10-17T13:45:18.959" v="33" actId="478"/>
          <ac:spMkLst>
            <pc:docMk/>
            <pc:sldMk cId="3427743450" sldId="950"/>
            <ac:spMk id="16" creationId="{475B6E22-2358-4BDB-1060-1D1187BEB25A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17" creationId="{FA9DD7D0-6EF9-0ABE-2155-665A88A96237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19" creationId="{4F9A5933-B538-6FC9-B3EF-4F5E3C13838A}"/>
          </ac:spMkLst>
        </pc:spChg>
        <pc:spChg chg="add del mod">
          <ac:chgData name="Sara Martinelli" userId="75ed86f4-934f-4941-b879-5874234094a0" providerId="ADAL" clId="{37211D30-316A-4F9E-A0E6-F5397BF7CF34}" dt="2024-10-17T13:45:36.770" v="39" actId="478"/>
          <ac:spMkLst>
            <pc:docMk/>
            <pc:sldMk cId="3427743450" sldId="950"/>
            <ac:spMk id="20" creationId="{9AC0EE4B-C32D-EC18-7E32-5892FC7A258F}"/>
          </ac:spMkLst>
        </pc:spChg>
        <pc:spChg chg="add del mod">
          <ac:chgData name="Sara Martinelli" userId="75ed86f4-934f-4941-b879-5874234094a0" providerId="ADAL" clId="{37211D30-316A-4F9E-A0E6-F5397BF7CF34}" dt="2024-10-17T13:46:01.347" v="44" actId="478"/>
          <ac:spMkLst>
            <pc:docMk/>
            <pc:sldMk cId="3427743450" sldId="950"/>
            <ac:spMk id="21" creationId="{6A4A869B-4F45-7934-CF2E-BD21501EECD8}"/>
          </ac:spMkLst>
        </pc:spChg>
        <pc:spChg chg="mod">
          <ac:chgData name="Sara Martinelli" userId="75ed86f4-934f-4941-b879-5874234094a0" providerId="ADAL" clId="{37211D30-316A-4F9E-A0E6-F5397BF7CF34}" dt="2024-10-17T13:48:45.447" v="75" actId="20577"/>
          <ac:spMkLst>
            <pc:docMk/>
            <pc:sldMk cId="3427743450" sldId="950"/>
            <ac:spMk id="23" creationId="{8CEDDD50-527C-FFD7-660F-0DE00CB26C3C}"/>
          </ac:spMkLst>
        </pc:spChg>
        <pc:spChg chg="mod">
          <ac:chgData name="Sara Martinelli" userId="75ed86f4-934f-4941-b879-5874234094a0" providerId="ADAL" clId="{37211D30-316A-4F9E-A0E6-F5397BF7CF34}" dt="2024-10-17T13:48:49.855" v="76" actId="20577"/>
          <ac:spMkLst>
            <pc:docMk/>
            <pc:sldMk cId="3427743450" sldId="950"/>
            <ac:spMk id="24" creationId="{7FCC8C0C-DC2C-FEFD-ED1F-D9AED4597116}"/>
          </ac:spMkLst>
        </pc:spChg>
        <pc:spChg chg="add del mod">
          <ac:chgData name="Sara Martinelli" userId="75ed86f4-934f-4941-b879-5874234094a0" providerId="ADAL" clId="{37211D30-316A-4F9E-A0E6-F5397BF7CF34}" dt="2024-10-17T13:52:39.849" v="117" actId="478"/>
          <ac:spMkLst>
            <pc:docMk/>
            <pc:sldMk cId="3427743450" sldId="950"/>
            <ac:spMk id="25" creationId="{DF3D6763-860D-168A-6F96-2C98C204AA34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27" creationId="{24EA4F6D-0110-F9D6-3B09-39C433DF4DB8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29" creationId="{3E2DC892-6C9D-0F5E-4274-C52095794E14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31" creationId="{0D76D323-1ED1-ED4A-474E-63D2A6AE393F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33" creationId="{86A74D82-8E09-DFB4-07BC-0DD34806A73B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34" creationId="{2CFBD1FB-B829-A599-734E-39888415C887}"/>
          </ac:spMkLst>
        </pc:spChg>
        <pc:spChg chg="add del mod">
          <ac:chgData name="Sara Martinelli" userId="75ed86f4-934f-4941-b879-5874234094a0" providerId="ADAL" clId="{37211D30-316A-4F9E-A0E6-F5397BF7CF34}" dt="2024-10-17T13:52:38.210" v="116" actId="478"/>
          <ac:spMkLst>
            <pc:docMk/>
            <pc:sldMk cId="3427743450" sldId="950"/>
            <ac:spMk id="36" creationId="{4422B244-2046-735F-3801-BBFD2D78F5D3}"/>
          </ac:spMkLst>
        </pc:spChg>
        <pc:spChg chg="add del mod">
          <ac:chgData name="Sara Martinelli" userId="75ed86f4-934f-4941-b879-5874234094a0" providerId="ADAL" clId="{37211D30-316A-4F9E-A0E6-F5397BF7CF34}" dt="2024-10-17T13:53:12.040" v="124" actId="478"/>
          <ac:spMkLst>
            <pc:docMk/>
            <pc:sldMk cId="3427743450" sldId="950"/>
            <ac:spMk id="39" creationId="{137FC24D-A6E4-A22A-CFE8-04DE2290D7B8}"/>
          </ac:spMkLst>
        </pc:spChg>
        <pc:spChg chg="mod">
          <ac:chgData name="Sara Martinelli" userId="75ed86f4-934f-4941-b879-5874234094a0" providerId="ADAL" clId="{37211D30-316A-4F9E-A0E6-F5397BF7CF34}" dt="2024-10-17T13:48:16.143" v="67" actId="20577"/>
          <ac:spMkLst>
            <pc:docMk/>
            <pc:sldMk cId="3427743450" sldId="950"/>
            <ac:spMk id="42" creationId="{7C52ACA1-A0C6-BE8F-17AE-B75120DDC09E}"/>
          </ac:spMkLst>
        </pc:spChg>
        <pc:spChg chg="mod">
          <ac:chgData name="Sara Martinelli" userId="75ed86f4-934f-4941-b879-5874234094a0" providerId="ADAL" clId="{37211D30-316A-4F9E-A0E6-F5397BF7CF34}" dt="2024-10-17T13:48:36.160" v="74" actId="20577"/>
          <ac:spMkLst>
            <pc:docMk/>
            <pc:sldMk cId="3427743450" sldId="950"/>
            <ac:spMk id="43" creationId="{EB93F80A-F403-75BA-3F0D-6C3D5BB5ECC9}"/>
          </ac:spMkLst>
        </pc:spChg>
        <pc:spChg chg="mod">
          <ac:chgData name="Sara Martinelli" userId="75ed86f4-934f-4941-b879-5874234094a0" providerId="ADAL" clId="{37211D30-316A-4F9E-A0E6-F5397BF7CF34}" dt="2024-10-17T13:48:54.672" v="77" actId="20577"/>
          <ac:spMkLst>
            <pc:docMk/>
            <pc:sldMk cId="3427743450" sldId="950"/>
            <ac:spMk id="59" creationId="{A2E28B34-2AB2-7F5E-B398-2A46B7D62688}"/>
          </ac:spMkLst>
        </pc:spChg>
        <pc:spChg chg="mod">
          <ac:chgData name="Sara Martinelli" userId="75ed86f4-934f-4941-b879-5874234094a0" providerId="ADAL" clId="{37211D30-316A-4F9E-A0E6-F5397BF7CF34}" dt="2024-10-17T13:45:32.676" v="37" actId="207"/>
          <ac:spMkLst>
            <pc:docMk/>
            <pc:sldMk cId="3427743450" sldId="950"/>
            <ac:spMk id="61" creationId="{5BF2B93F-DA3D-5AB8-1356-8AC6C824AC9A}"/>
          </ac:spMkLst>
        </pc:spChg>
        <pc:spChg chg="mod">
          <ac:chgData name="Sara Martinelli" userId="75ed86f4-934f-4941-b879-5874234094a0" providerId="ADAL" clId="{37211D30-316A-4F9E-A0E6-F5397BF7CF34}" dt="2024-10-17T13:45:42.922" v="40" actId="207"/>
          <ac:spMkLst>
            <pc:docMk/>
            <pc:sldMk cId="3427743450" sldId="950"/>
            <ac:spMk id="96" creationId="{913805D4-1E93-82C4-B714-6FFB21677A37}"/>
          </ac:spMkLst>
        </pc:spChg>
        <pc:spChg chg="mod">
          <ac:chgData name="Sara Martinelli" userId="75ed86f4-934f-4941-b879-5874234094a0" providerId="ADAL" clId="{37211D30-316A-4F9E-A0E6-F5397BF7CF34}" dt="2024-10-17T13:53:10.120" v="123" actId="207"/>
          <ac:spMkLst>
            <pc:docMk/>
            <pc:sldMk cId="3427743450" sldId="950"/>
            <ac:spMk id="104" creationId="{2C79EE4D-D6F5-2D02-57AB-DA3B9F02CDD6}"/>
          </ac:spMkLst>
        </pc:spChg>
        <pc:spChg chg="mod">
          <ac:chgData name="Sara Martinelli" userId="75ed86f4-934f-4941-b879-5874234094a0" providerId="ADAL" clId="{37211D30-316A-4F9E-A0E6-F5397BF7CF34}" dt="2024-10-17T13:53:15.419" v="125" actId="207"/>
          <ac:spMkLst>
            <pc:docMk/>
            <pc:sldMk cId="3427743450" sldId="950"/>
            <ac:spMk id="105" creationId="{4751061C-E9D3-6C41-A76B-552DF2487ACB}"/>
          </ac:spMkLst>
        </pc:spChg>
        <pc:spChg chg="mod">
          <ac:chgData name="Sara Martinelli" userId="75ed86f4-934f-4941-b879-5874234094a0" providerId="ADAL" clId="{37211D30-316A-4F9E-A0E6-F5397BF7CF34}" dt="2024-10-17T13:54:34.230" v="141" actId="20577"/>
          <ac:spMkLst>
            <pc:docMk/>
            <pc:sldMk cId="3427743450" sldId="950"/>
            <ac:spMk id="112" creationId="{F27ACC37-A285-1E8B-2C37-9711B1AB792F}"/>
          </ac:spMkLst>
        </pc:spChg>
        <pc:spChg chg="mod">
          <ac:chgData name="Sara Martinelli" userId="75ed86f4-934f-4941-b879-5874234094a0" providerId="ADAL" clId="{37211D30-316A-4F9E-A0E6-F5397BF7CF34}" dt="2024-10-17T13:53:42.843" v="129" actId="20577"/>
          <ac:spMkLst>
            <pc:docMk/>
            <pc:sldMk cId="3427743450" sldId="950"/>
            <ac:spMk id="116" creationId="{ED3B1FC8-5E0D-0741-1881-3AA48913C54D}"/>
          </ac:spMkLst>
        </pc:spChg>
        <pc:spChg chg="mod">
          <ac:chgData name="Sara Martinelli" userId="75ed86f4-934f-4941-b879-5874234094a0" providerId="ADAL" clId="{37211D30-316A-4F9E-A0E6-F5397BF7CF34}" dt="2024-10-17T13:50:45.473" v="98" actId="208"/>
          <ac:spMkLst>
            <pc:docMk/>
            <pc:sldMk cId="3427743450" sldId="950"/>
            <ac:spMk id="118" creationId="{A12C7B8E-70A7-87D5-4071-97A9965EA3EE}"/>
          </ac:spMkLst>
        </pc:spChg>
        <pc:spChg chg="mod">
          <ac:chgData name="Sara Martinelli" userId="75ed86f4-934f-4941-b879-5874234094a0" providerId="ADAL" clId="{37211D30-316A-4F9E-A0E6-F5397BF7CF34}" dt="2024-10-17T13:50:57.154" v="102" actId="208"/>
          <ac:spMkLst>
            <pc:docMk/>
            <pc:sldMk cId="3427743450" sldId="950"/>
            <ac:spMk id="120" creationId="{4BAFA2F3-31FF-6060-5239-2FAA6F3FC0FA}"/>
          </ac:spMkLst>
        </pc:spChg>
        <pc:spChg chg="mod">
          <ac:chgData name="Sara Martinelli" userId="75ed86f4-934f-4941-b879-5874234094a0" providerId="ADAL" clId="{37211D30-316A-4F9E-A0E6-F5397BF7CF34}" dt="2024-10-17T13:54:37.390" v="142"/>
          <ac:spMkLst>
            <pc:docMk/>
            <pc:sldMk cId="3427743450" sldId="950"/>
            <ac:spMk id="122" creationId="{D4652C6B-4A6F-0307-35FE-1B04D71C582E}"/>
          </ac:spMkLst>
        </pc:spChg>
        <pc:spChg chg="mod">
          <ac:chgData name="Sara Martinelli" userId="75ed86f4-934f-4941-b879-5874234094a0" providerId="ADAL" clId="{37211D30-316A-4F9E-A0E6-F5397BF7CF34}" dt="2024-10-17T13:54:49.540" v="152" actId="20577"/>
          <ac:spMkLst>
            <pc:docMk/>
            <pc:sldMk cId="3427743450" sldId="950"/>
            <ac:spMk id="124" creationId="{25F467B4-41EF-7F06-515F-8D4D5DE03EE2}"/>
          </ac:spMkLst>
        </pc:spChg>
        <pc:spChg chg="mod">
          <ac:chgData name="Sara Martinelli" userId="75ed86f4-934f-4941-b879-5874234094a0" providerId="ADAL" clId="{37211D30-316A-4F9E-A0E6-F5397BF7CF34}" dt="2024-10-17T13:50:50.296" v="100" actId="208"/>
          <ac:spMkLst>
            <pc:docMk/>
            <pc:sldMk cId="3427743450" sldId="950"/>
            <ac:spMk id="125" creationId="{569C3CEE-A1FF-1D36-126B-677EE54A10EB}"/>
          </ac:spMkLst>
        </pc:spChg>
        <pc:spChg chg="mod">
          <ac:chgData name="Sara Martinelli" userId="75ed86f4-934f-4941-b879-5874234094a0" providerId="ADAL" clId="{37211D30-316A-4F9E-A0E6-F5397BF7CF34}" dt="2024-10-17T13:57:12.945" v="163" actId="20577"/>
          <ac:spMkLst>
            <pc:docMk/>
            <pc:sldMk cId="3427743450" sldId="950"/>
            <ac:spMk id="127" creationId="{0A8FAFB9-A6EC-7A4C-D656-B03BE054F509}"/>
          </ac:spMkLst>
        </pc:spChg>
        <pc:spChg chg="mod">
          <ac:chgData name="Sara Martinelli" userId="75ed86f4-934f-4941-b879-5874234094a0" providerId="ADAL" clId="{37211D30-316A-4F9E-A0E6-F5397BF7CF34}" dt="2024-10-17T13:58:02.176" v="169" actId="20577"/>
          <ac:spMkLst>
            <pc:docMk/>
            <pc:sldMk cId="3427743450" sldId="950"/>
            <ac:spMk id="128" creationId="{A43ED49E-B9F2-1594-4550-4AB07B9B795C}"/>
          </ac:spMkLst>
        </pc:spChg>
        <pc:spChg chg="mod">
          <ac:chgData name="Sara Martinelli" userId="75ed86f4-934f-4941-b879-5874234094a0" providerId="ADAL" clId="{37211D30-316A-4F9E-A0E6-F5397BF7CF34}" dt="2024-10-17T13:50:52.479" v="101" actId="208"/>
          <ac:spMkLst>
            <pc:docMk/>
            <pc:sldMk cId="3427743450" sldId="950"/>
            <ac:spMk id="130" creationId="{F1E655E1-A18A-707C-44A2-6F7A1067581F}"/>
          </ac:spMkLst>
        </pc:spChg>
        <pc:spChg chg="mod">
          <ac:chgData name="Sara Martinelli" userId="75ed86f4-934f-4941-b879-5874234094a0" providerId="ADAL" clId="{37211D30-316A-4F9E-A0E6-F5397BF7CF34}" dt="2024-10-17T13:50:00.169" v="92" actId="208"/>
          <ac:spMkLst>
            <pc:docMk/>
            <pc:sldMk cId="3427743450" sldId="950"/>
            <ac:spMk id="132" creationId="{193C2E54-5ADE-98B4-6C96-802145CA1899}"/>
          </ac:spMkLst>
        </pc:spChg>
        <pc:spChg chg="mod">
          <ac:chgData name="Sara Martinelli" userId="75ed86f4-934f-4941-b879-5874234094a0" providerId="ADAL" clId="{37211D30-316A-4F9E-A0E6-F5397BF7CF34}" dt="2024-10-17T13:52:54.306" v="120" actId="1037"/>
          <ac:spMkLst>
            <pc:docMk/>
            <pc:sldMk cId="3427743450" sldId="950"/>
            <ac:spMk id="134" creationId="{C6DC9E5B-E813-5844-A280-D97D73E92874}"/>
          </ac:spMkLst>
        </pc:spChg>
        <pc:spChg chg="mod">
          <ac:chgData name="Sara Martinelli" userId="75ed86f4-934f-4941-b879-5874234094a0" providerId="ADAL" clId="{37211D30-316A-4F9E-A0E6-F5397BF7CF34}" dt="2024-10-17T13:50:03.164" v="93" actId="208"/>
          <ac:spMkLst>
            <pc:docMk/>
            <pc:sldMk cId="3427743450" sldId="950"/>
            <ac:spMk id="135" creationId="{1DC68CAA-A317-0A3A-36ED-A731A64A563A}"/>
          </ac:spMkLst>
        </pc:spChg>
        <pc:spChg chg="mod">
          <ac:chgData name="Sara Martinelli" userId="75ed86f4-934f-4941-b879-5874234094a0" providerId="ADAL" clId="{37211D30-316A-4F9E-A0E6-F5397BF7CF34}" dt="2024-10-17T13:54:01.638" v="134"/>
          <ac:spMkLst>
            <pc:docMk/>
            <pc:sldMk cId="3427743450" sldId="950"/>
            <ac:spMk id="137" creationId="{E60A8CE8-F0E7-3B7F-424B-A138C776DDC2}"/>
          </ac:spMkLst>
        </pc:spChg>
        <pc:spChg chg="mod">
          <ac:chgData name="Sara Martinelli" userId="75ed86f4-934f-4941-b879-5874234094a0" providerId="ADAL" clId="{37211D30-316A-4F9E-A0E6-F5397BF7CF34}" dt="2024-10-17T13:54:19.908" v="137" actId="1036"/>
          <ac:spMkLst>
            <pc:docMk/>
            <pc:sldMk cId="3427743450" sldId="950"/>
            <ac:spMk id="139" creationId="{E2BD721D-3FDD-D1F5-6A79-F4460F9CF17E}"/>
          </ac:spMkLst>
        </pc:spChg>
        <pc:spChg chg="mod">
          <ac:chgData name="Sara Martinelli" userId="75ed86f4-934f-4941-b879-5874234094a0" providerId="ADAL" clId="{37211D30-316A-4F9E-A0E6-F5397BF7CF34}" dt="2024-10-17T13:50:47.978" v="99" actId="208"/>
          <ac:spMkLst>
            <pc:docMk/>
            <pc:sldMk cId="3427743450" sldId="950"/>
            <ac:spMk id="140" creationId="{45761B86-2A2F-A76E-FAD4-8B9C71272680}"/>
          </ac:spMkLst>
        </pc:spChg>
        <pc:spChg chg="mod">
          <ac:chgData name="Sara Martinelli" userId="75ed86f4-934f-4941-b879-5874234094a0" providerId="ADAL" clId="{37211D30-316A-4F9E-A0E6-F5397BF7CF34}" dt="2024-10-17T13:54:59.727" v="154" actId="20577"/>
          <ac:spMkLst>
            <pc:docMk/>
            <pc:sldMk cId="3427743450" sldId="950"/>
            <ac:spMk id="142" creationId="{59E1C025-9C8B-58F0-8D13-8030EBAB7AB0}"/>
          </ac:spMkLst>
        </pc:spChg>
        <pc:spChg chg="mod">
          <ac:chgData name="Sara Martinelli" userId="75ed86f4-934f-4941-b879-5874234094a0" providerId="ADAL" clId="{37211D30-316A-4F9E-A0E6-F5397BF7CF34}" dt="2024-10-17T13:51:00.148" v="103" actId="208"/>
          <ac:spMkLst>
            <pc:docMk/>
            <pc:sldMk cId="3427743450" sldId="950"/>
            <ac:spMk id="144" creationId="{2D0AA440-E8CF-D3ED-A387-0D1BEA7B3754}"/>
          </ac:spMkLst>
        </pc:spChg>
        <pc:grpChg chg="del">
          <ac:chgData name="Sara Martinelli" userId="75ed86f4-934f-4941-b879-5874234094a0" providerId="ADAL" clId="{37211D30-316A-4F9E-A0E6-F5397BF7CF34}" dt="2024-10-17T13:41:52.367" v="7" actId="478"/>
          <ac:grpSpMkLst>
            <pc:docMk/>
            <pc:sldMk cId="3427743450" sldId="950"/>
            <ac:grpSpMk id="5" creationId="{D6F16A1C-9942-912C-7F53-A79281DEB1D2}"/>
          </ac:grpSpMkLst>
        </pc:grpChg>
        <pc:grpChg chg="add del mod">
          <ac:chgData name="Sara Martinelli" userId="75ed86f4-934f-4941-b879-5874234094a0" providerId="ADAL" clId="{37211D30-316A-4F9E-A0E6-F5397BF7CF34}" dt="2024-10-17T13:41:24.849" v="4" actId="478"/>
          <ac:grpSpMkLst>
            <pc:docMk/>
            <pc:sldMk cId="3427743450" sldId="950"/>
            <ac:grpSpMk id="7" creationId="{DF9A4A5E-4280-E2E5-CDC0-49B8EBCF3C04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9" creationId="{535605E1-E19F-AF98-F2B2-F1B4852492B4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26" creationId="{6A696DF8-EFC5-C159-8E91-A88C08BB872B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38" creationId="{3146C9AC-3C16-283D-7B8A-5B9C62D2FDA8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49" creationId="{63C73287-5D79-17DE-34F4-B1589E9C904D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51" creationId="{01C8F475-A17E-8FA5-9FB4-AADAF8523555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53" creationId="{7D1A94AD-514A-032A-F5C3-425CD5E69382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55" creationId="{74565E4C-3C3B-C681-40B1-7D6904660849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56" creationId="{96A16AE7-1DF3-8566-18DE-854352774FE9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57" creationId="{6A5251AE-B2DA-514E-EED5-F93DDA61D151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94" creationId="{6E47DA4A-A7A1-B404-B19C-4626703DA1EF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95" creationId="{48E1927D-155C-A68F-4F8D-4C0CFE1A3095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97" creationId="{9C185361-FD56-B715-28BA-C1CB77961C4C}"/>
          </ac:grpSpMkLst>
        </pc:grpChg>
        <pc:grpChg chg="mod">
          <ac:chgData name="Sara Martinelli" userId="75ed86f4-934f-4941-b879-5874234094a0" providerId="ADAL" clId="{37211D30-316A-4F9E-A0E6-F5397BF7CF34}" dt="2024-10-17T13:45:32.676" v="37" actId="207"/>
          <ac:grpSpMkLst>
            <pc:docMk/>
            <pc:sldMk cId="3427743450" sldId="950"/>
            <ac:grpSpMk id="102" creationId="{B1373070-5B0A-0AEC-4DF9-6789CB657D48}"/>
          </ac:grpSpMkLst>
        </pc:grpChg>
        <pc:picChg chg="del">
          <ac:chgData name="Sara Martinelli" userId="75ed86f4-934f-4941-b879-5874234094a0" providerId="ADAL" clId="{37211D30-316A-4F9E-A0E6-F5397BF7CF34}" dt="2024-10-17T13:59:21.764" v="174" actId="478"/>
          <ac:picMkLst>
            <pc:docMk/>
            <pc:sldMk cId="3427743450" sldId="950"/>
            <ac:picMk id="13" creationId="{2D347BC7-E18B-039C-87C4-579750CD59F4}"/>
          </ac:picMkLst>
        </pc:picChg>
        <pc:picChg chg="add mod">
          <ac:chgData name="Sara Martinelli" userId="75ed86f4-934f-4941-b879-5874234094a0" providerId="ADAL" clId="{37211D30-316A-4F9E-A0E6-F5397BF7CF34}" dt="2024-10-17T13:42:01.525" v="9" actId="1076"/>
          <ac:picMkLst>
            <pc:docMk/>
            <pc:sldMk cId="3427743450" sldId="950"/>
            <ac:picMk id="15" creationId="{5A46332E-F204-0737-DF81-CC01577B6C0C}"/>
          </ac:picMkLst>
        </pc:picChg>
        <pc:picChg chg="del">
          <ac:chgData name="Sara Martinelli" userId="75ed86f4-934f-4941-b879-5874234094a0" providerId="ADAL" clId="{37211D30-316A-4F9E-A0E6-F5397BF7CF34}" dt="2024-10-17T13:41:52.367" v="7" actId="478"/>
          <ac:picMkLst>
            <pc:docMk/>
            <pc:sldMk cId="3427743450" sldId="950"/>
            <ac:picMk id="18" creationId="{C42F5A7B-784F-A696-D25C-6BC3DB8BBE25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28" creationId="{B8E8103F-D242-B9DC-476E-55289F1AE8AA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30" creationId="{EBB847FC-12D2-5BE2-33B5-393F91B7D2BE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32" creationId="{53E0E1BF-1272-7ABB-2350-EDBA0EB22DA0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35" creationId="{72E2B9F1-67EC-2D3F-9CA8-C55F212DD9F6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37" creationId="{8B713C09-389B-3496-D515-E744FB38CDD7}"/>
          </ac:picMkLst>
        </pc:picChg>
        <pc:picChg chg="add mod">
          <ac:chgData name="Sara Martinelli" userId="75ed86f4-934f-4941-b879-5874234094a0" providerId="ADAL" clId="{37211D30-316A-4F9E-A0E6-F5397BF7CF34}" dt="2024-10-17T13:59:30.917" v="177" actId="1037"/>
          <ac:picMkLst>
            <pc:docMk/>
            <pc:sldMk cId="3427743450" sldId="950"/>
            <ac:picMk id="40" creationId="{8D58500C-EAC8-433D-4557-3CA67BAFC3F7}"/>
          </ac:picMkLst>
        </pc:picChg>
        <pc:picChg chg="mod">
          <ac:chgData name="Sara Martinelli" userId="75ed86f4-934f-4941-b879-5874234094a0" providerId="ADAL" clId="{37211D30-316A-4F9E-A0E6-F5397BF7CF34}" dt="2024-10-17T13:45:32.676" v="37" actId="207"/>
          <ac:picMkLst>
            <pc:docMk/>
            <pc:sldMk cId="3427743450" sldId="950"/>
            <ac:picMk id="45" creationId="{10EFDA27-42D2-B9A5-8272-74DAEC1A405B}"/>
          </ac:picMkLst>
        </pc:picChg>
        <pc:cxnChg chg="mod">
          <ac:chgData name="Sara Martinelli" userId="75ed86f4-934f-4941-b879-5874234094a0" providerId="ADAL" clId="{37211D30-316A-4F9E-A0E6-F5397BF7CF34}" dt="2024-10-17T13:45:32.676" v="37" actId="207"/>
          <ac:cxnSpMkLst>
            <pc:docMk/>
            <pc:sldMk cId="3427743450" sldId="950"/>
            <ac:cxnSpMk id="54" creationId="{E680C5D3-4DA2-AC53-ED07-544182074E47}"/>
          </ac:cxnSpMkLst>
        </pc:cxnChg>
        <pc:cxnChg chg="mod">
          <ac:chgData name="Sara Martinelli" userId="75ed86f4-934f-4941-b879-5874234094a0" providerId="ADAL" clId="{37211D30-316A-4F9E-A0E6-F5397BF7CF34}" dt="2024-10-17T13:45:32.676" v="37" actId="207"/>
          <ac:cxnSpMkLst>
            <pc:docMk/>
            <pc:sldMk cId="3427743450" sldId="950"/>
            <ac:cxnSpMk id="98" creationId="{6F470B0A-2D8A-DA61-4185-84C1836E8EE2}"/>
          </ac:cxnSpMkLst>
        </pc:cxnChg>
        <pc:cxnChg chg="mod">
          <ac:chgData name="Sara Martinelli" userId="75ed86f4-934f-4941-b879-5874234094a0" providerId="ADAL" clId="{37211D30-316A-4F9E-A0E6-F5397BF7CF34}" dt="2024-10-17T13:50:26.808" v="95" actId="208"/>
          <ac:cxnSpMkLst>
            <pc:docMk/>
            <pc:sldMk cId="3427743450" sldId="950"/>
            <ac:cxnSpMk id="108" creationId="{79306E1F-9B70-53A8-FA75-6015D990A096}"/>
          </ac:cxnSpMkLst>
        </pc:cxnChg>
        <pc:cxnChg chg="mod">
          <ac:chgData name="Sara Martinelli" userId="75ed86f4-934f-4941-b879-5874234094a0" providerId="ADAL" clId="{37211D30-316A-4F9E-A0E6-F5397BF7CF34}" dt="2024-10-17T13:50:38.473" v="97" actId="208"/>
          <ac:cxnSpMkLst>
            <pc:docMk/>
            <pc:sldMk cId="3427743450" sldId="950"/>
            <ac:cxnSpMk id="115" creationId="{6B42F220-0EEC-AB77-0FF6-5F56106B04F5}"/>
          </ac:cxnSpMkLst>
        </pc:cxnChg>
      </pc:sldChg>
      <pc:sldChg chg="addSp delSp modSp add mod">
        <pc:chgData name="Sara Martinelli" userId="75ed86f4-934f-4941-b879-5874234094a0" providerId="ADAL" clId="{37211D30-316A-4F9E-A0E6-F5397BF7CF34}" dt="2024-10-17T14:05:23.777" v="256" actId="20577"/>
        <pc:sldMkLst>
          <pc:docMk/>
          <pc:sldMk cId="1996240887" sldId="951"/>
        </pc:sldMkLst>
        <pc:spChg chg="mod">
          <ac:chgData name="Sara Martinelli" userId="75ed86f4-934f-4941-b879-5874234094a0" providerId="ADAL" clId="{37211D30-316A-4F9E-A0E6-F5397BF7CF34}" dt="2024-10-17T14:01:53.971" v="211" actId="207"/>
          <ac:spMkLst>
            <pc:docMk/>
            <pc:sldMk cId="1996240887" sldId="951"/>
            <ac:spMk id="3" creationId="{6D40D0AF-4580-261F-43BC-DA12E135FAA2}"/>
          </ac:spMkLst>
        </pc:spChg>
        <pc:spChg chg="mod">
          <ac:chgData name="Sara Martinelli" userId="75ed86f4-934f-4941-b879-5874234094a0" providerId="ADAL" clId="{37211D30-316A-4F9E-A0E6-F5397BF7CF34}" dt="2024-10-17T14:02:22.320" v="214"/>
          <ac:spMkLst>
            <pc:docMk/>
            <pc:sldMk cId="1996240887" sldId="951"/>
            <ac:spMk id="4" creationId="{9D82E07A-598A-B6BF-6E96-17159ABE0F4E}"/>
          </ac:spMkLst>
        </pc:spChg>
        <pc:spChg chg="add del mod">
          <ac:chgData name="Sara Martinelli" userId="75ed86f4-934f-4941-b879-5874234094a0" providerId="ADAL" clId="{37211D30-316A-4F9E-A0E6-F5397BF7CF34}" dt="2024-10-17T13:59:56.464" v="184" actId="478"/>
          <ac:spMkLst>
            <pc:docMk/>
            <pc:sldMk cId="1996240887" sldId="951"/>
            <ac:spMk id="5" creationId="{DC1C5C21-DE41-FAC6-C9BC-AC3A2203794A}"/>
          </ac:spMkLst>
        </pc:spChg>
        <pc:spChg chg="mod">
          <ac:chgData name="Sara Martinelli" userId="75ed86f4-934f-4941-b879-5874234094a0" providerId="ADAL" clId="{37211D30-316A-4F9E-A0E6-F5397BF7CF34}" dt="2024-10-17T14:02:34.351" v="217"/>
          <ac:spMkLst>
            <pc:docMk/>
            <pc:sldMk cId="1996240887" sldId="951"/>
            <ac:spMk id="6" creationId="{E8CCDE36-D635-EA83-09D6-A10861FE8EEE}"/>
          </ac:spMkLst>
        </pc:spChg>
        <pc:spChg chg="mod">
          <ac:chgData name="Sara Martinelli" userId="75ed86f4-934f-4941-b879-5874234094a0" providerId="ADAL" clId="{37211D30-316A-4F9E-A0E6-F5397BF7CF34}" dt="2024-10-17T13:59:45.846" v="181" actId="20577"/>
          <ac:spMkLst>
            <pc:docMk/>
            <pc:sldMk cId="1996240887" sldId="951"/>
            <ac:spMk id="8" creationId="{754AB44F-A1B9-8DC8-8990-D404D8845BDE}"/>
          </ac:spMkLst>
        </pc:spChg>
        <pc:spChg chg="mod">
          <ac:chgData name="Sara Martinelli" userId="75ed86f4-934f-4941-b879-5874234094a0" providerId="ADAL" clId="{37211D30-316A-4F9E-A0E6-F5397BF7CF34}" dt="2024-10-17T14:00:59.648" v="193"/>
          <ac:spMkLst>
            <pc:docMk/>
            <pc:sldMk cId="1996240887" sldId="951"/>
            <ac:spMk id="10" creationId="{10230E31-9F22-2483-F39E-892B83C2FA3F}"/>
          </ac:spMkLst>
        </pc:spChg>
        <pc:spChg chg="mod">
          <ac:chgData name="Sara Martinelli" userId="75ed86f4-934f-4941-b879-5874234094a0" providerId="ADAL" clId="{37211D30-316A-4F9E-A0E6-F5397BF7CF34}" dt="2024-10-17T14:00:59.648" v="193"/>
          <ac:spMkLst>
            <pc:docMk/>
            <pc:sldMk cId="1996240887" sldId="951"/>
            <ac:spMk id="11" creationId="{EDCF2809-F862-D99E-0072-B78342DD2BA0}"/>
          </ac:spMkLst>
        </pc:spChg>
        <pc:spChg chg="mod">
          <ac:chgData name="Sara Martinelli" userId="75ed86f4-934f-4941-b879-5874234094a0" providerId="ADAL" clId="{37211D30-316A-4F9E-A0E6-F5397BF7CF34}" dt="2024-10-17T14:02:53.167" v="229"/>
          <ac:spMkLst>
            <pc:docMk/>
            <pc:sldMk cId="1996240887" sldId="951"/>
            <ac:spMk id="12" creationId="{A975B400-3D2D-432D-19AB-A8415772C084}"/>
          </ac:spMkLst>
        </pc:spChg>
        <pc:spChg chg="mod">
          <ac:chgData name="Sara Martinelli" userId="75ed86f4-934f-4941-b879-5874234094a0" providerId="ADAL" clId="{37211D30-316A-4F9E-A0E6-F5397BF7CF34}" dt="2024-10-17T14:03:57.470" v="242" actId="20577"/>
          <ac:spMkLst>
            <pc:docMk/>
            <pc:sldMk cId="1996240887" sldId="951"/>
            <ac:spMk id="14" creationId="{6FC1E337-7EE4-6BC3-03A6-FB59900BD2A5}"/>
          </ac:spMkLst>
        </pc:spChg>
        <pc:spChg chg="add del mod">
          <ac:chgData name="Sara Martinelli" userId="75ed86f4-934f-4941-b879-5874234094a0" providerId="ADAL" clId="{37211D30-316A-4F9E-A0E6-F5397BF7CF34}" dt="2024-10-17T14:01:40.087" v="208" actId="478"/>
          <ac:spMkLst>
            <pc:docMk/>
            <pc:sldMk cId="1996240887" sldId="951"/>
            <ac:spMk id="16" creationId="{09116C4D-20A4-A9C3-BA53-44A68AC4219F}"/>
          </ac:spMkLst>
        </pc:spChg>
        <pc:spChg chg="mod">
          <ac:chgData name="Sara Martinelli" userId="75ed86f4-934f-4941-b879-5874234094a0" providerId="ADAL" clId="{37211D30-316A-4F9E-A0E6-F5397BF7CF34}" dt="2024-10-17T14:00:28.699" v="187" actId="208"/>
          <ac:spMkLst>
            <pc:docMk/>
            <pc:sldMk cId="1996240887" sldId="951"/>
            <ac:spMk id="17" creationId="{FA9DD7D0-6EF9-0ABE-2155-665A88A96237}"/>
          </ac:spMkLst>
        </pc:spChg>
        <pc:spChg chg="add del mod">
          <ac:chgData name="Sara Martinelli" userId="75ed86f4-934f-4941-b879-5874234094a0" providerId="ADAL" clId="{37211D30-316A-4F9E-A0E6-F5397BF7CF34}" dt="2024-10-17T14:01:55.308" v="212" actId="478"/>
          <ac:spMkLst>
            <pc:docMk/>
            <pc:sldMk cId="1996240887" sldId="951"/>
            <ac:spMk id="18" creationId="{62A1BF88-D80C-CC2F-3136-5C2A5EE93F3A}"/>
          </ac:spMkLst>
        </pc:spChg>
        <pc:spChg chg="mod">
          <ac:chgData name="Sara Martinelli" userId="75ed86f4-934f-4941-b879-5874234094a0" providerId="ADAL" clId="{37211D30-316A-4F9E-A0E6-F5397BF7CF34}" dt="2024-10-17T14:00:49.559" v="192" actId="208"/>
          <ac:spMkLst>
            <pc:docMk/>
            <pc:sldMk cId="1996240887" sldId="951"/>
            <ac:spMk id="19" creationId="{4F9A5933-B538-6FC9-B3EF-4F5E3C13838A}"/>
          </ac:spMkLst>
        </pc:spChg>
        <pc:spChg chg="mod">
          <ac:chgData name="Sara Martinelli" userId="75ed86f4-934f-4941-b879-5874234094a0" providerId="ADAL" clId="{37211D30-316A-4F9E-A0E6-F5397BF7CF34}" dt="2024-10-17T14:04:33.900" v="250" actId="20577"/>
          <ac:spMkLst>
            <pc:docMk/>
            <pc:sldMk cId="1996240887" sldId="951"/>
            <ac:spMk id="23" creationId="{8CEDDD50-527C-FFD7-660F-0DE00CB26C3C}"/>
          </ac:spMkLst>
        </pc:spChg>
        <pc:spChg chg="mod">
          <ac:chgData name="Sara Martinelli" userId="75ed86f4-934f-4941-b879-5874234094a0" providerId="ADAL" clId="{37211D30-316A-4F9E-A0E6-F5397BF7CF34}" dt="2024-10-17T14:05:23.777" v="256" actId="20577"/>
          <ac:spMkLst>
            <pc:docMk/>
            <pc:sldMk cId="1996240887" sldId="951"/>
            <ac:spMk id="24" creationId="{7FCC8C0C-DC2C-FEFD-ED1F-D9AED4597116}"/>
          </ac:spMkLst>
        </pc:spChg>
        <pc:spChg chg="mod">
          <ac:chgData name="Sara Martinelli" userId="75ed86f4-934f-4941-b879-5874234094a0" providerId="ADAL" clId="{37211D30-316A-4F9E-A0E6-F5397BF7CF34}" dt="2024-10-17T14:00:28.699" v="187" actId="208"/>
          <ac:spMkLst>
            <pc:docMk/>
            <pc:sldMk cId="1996240887" sldId="951"/>
            <ac:spMk id="27" creationId="{24EA4F6D-0110-F9D6-3B09-39C433DF4DB8}"/>
          </ac:spMkLst>
        </pc:spChg>
        <pc:spChg chg="mod">
          <ac:chgData name="Sara Martinelli" userId="75ed86f4-934f-4941-b879-5874234094a0" providerId="ADAL" clId="{37211D30-316A-4F9E-A0E6-F5397BF7CF34}" dt="2024-10-17T14:00:28.699" v="187" actId="208"/>
          <ac:spMkLst>
            <pc:docMk/>
            <pc:sldMk cId="1996240887" sldId="951"/>
            <ac:spMk id="29" creationId="{3E2DC892-6C9D-0F5E-4274-C52095794E14}"/>
          </ac:spMkLst>
        </pc:spChg>
        <pc:spChg chg="mod">
          <ac:chgData name="Sara Martinelli" userId="75ed86f4-934f-4941-b879-5874234094a0" providerId="ADAL" clId="{37211D30-316A-4F9E-A0E6-F5397BF7CF34}" dt="2024-10-17T14:00:28.699" v="187" actId="208"/>
          <ac:spMkLst>
            <pc:docMk/>
            <pc:sldMk cId="1996240887" sldId="951"/>
            <ac:spMk id="31" creationId="{0D76D323-1ED1-ED4A-474E-63D2A6AE393F}"/>
          </ac:spMkLst>
        </pc:spChg>
        <pc:spChg chg="mod">
          <ac:chgData name="Sara Martinelli" userId="75ed86f4-934f-4941-b879-5874234094a0" providerId="ADAL" clId="{37211D30-316A-4F9E-A0E6-F5397BF7CF34}" dt="2024-10-17T14:00:28.699" v="187" actId="208"/>
          <ac:spMkLst>
            <pc:docMk/>
            <pc:sldMk cId="1996240887" sldId="951"/>
            <ac:spMk id="33" creationId="{86A74D82-8E09-DFB4-07BC-0DD34806A73B}"/>
          </ac:spMkLst>
        </pc:spChg>
        <pc:spChg chg="mod">
          <ac:chgData name="Sara Martinelli" userId="75ed86f4-934f-4941-b879-5874234094a0" providerId="ADAL" clId="{37211D30-316A-4F9E-A0E6-F5397BF7CF34}" dt="2024-10-17T14:00:32.438" v="188" actId="208"/>
          <ac:spMkLst>
            <pc:docMk/>
            <pc:sldMk cId="1996240887" sldId="951"/>
            <ac:spMk id="34" creationId="{2CFBD1FB-B829-A599-734E-39888415C887}"/>
          </ac:spMkLst>
        </pc:spChg>
        <pc:spChg chg="mod">
          <ac:chgData name="Sara Martinelli" userId="75ed86f4-934f-4941-b879-5874234094a0" providerId="ADAL" clId="{37211D30-316A-4F9E-A0E6-F5397BF7CF34}" dt="2024-10-17T14:02:44.081" v="227" actId="20577"/>
          <ac:spMkLst>
            <pc:docMk/>
            <pc:sldMk cId="1996240887" sldId="951"/>
            <ac:spMk id="42" creationId="{7C52ACA1-A0C6-BE8F-17AE-B75120DDC09E}"/>
          </ac:spMkLst>
        </pc:spChg>
        <pc:spChg chg="mod">
          <ac:chgData name="Sara Martinelli" userId="75ed86f4-934f-4941-b879-5874234094a0" providerId="ADAL" clId="{37211D30-316A-4F9E-A0E6-F5397BF7CF34}" dt="2024-10-17T14:03:00.959" v="235" actId="20577"/>
          <ac:spMkLst>
            <pc:docMk/>
            <pc:sldMk cId="1996240887" sldId="951"/>
            <ac:spMk id="43" creationId="{EB93F80A-F403-75BA-3F0D-6C3D5BB5ECC9}"/>
          </ac:spMkLst>
        </pc:spChg>
        <pc:spChg chg="mod">
          <ac:chgData name="Sara Martinelli" userId="75ed86f4-934f-4941-b879-5874234094a0" providerId="ADAL" clId="{37211D30-316A-4F9E-A0E6-F5397BF7CF34}" dt="2024-10-17T14:03:23.524" v="239" actId="113"/>
          <ac:spMkLst>
            <pc:docMk/>
            <pc:sldMk cId="1996240887" sldId="951"/>
            <ac:spMk id="59" creationId="{A2E28B34-2AB2-7F5E-B398-2A46B7D62688}"/>
          </ac:spMkLst>
        </pc:spChg>
        <pc:spChg chg="mod">
          <ac:chgData name="Sara Martinelli" userId="75ed86f4-934f-4941-b879-5874234094a0" providerId="ADAL" clId="{37211D30-316A-4F9E-A0E6-F5397BF7CF34}" dt="2024-10-17T14:00:34.975" v="189" actId="208"/>
          <ac:spMkLst>
            <pc:docMk/>
            <pc:sldMk cId="1996240887" sldId="951"/>
            <ac:spMk id="61" creationId="{5BF2B93F-DA3D-5AB8-1356-8AC6C824AC9A}"/>
          </ac:spMkLst>
        </pc:spChg>
        <pc:spChg chg="mod">
          <ac:chgData name="Sara Martinelli" userId="75ed86f4-934f-4941-b879-5874234094a0" providerId="ADAL" clId="{37211D30-316A-4F9E-A0E6-F5397BF7CF34}" dt="2024-10-17T14:01:58.937" v="213" actId="207"/>
          <ac:spMkLst>
            <pc:docMk/>
            <pc:sldMk cId="1996240887" sldId="951"/>
            <ac:spMk id="96" creationId="{913805D4-1E93-82C4-B714-6FFB21677A37}"/>
          </ac:spMkLst>
        </pc:spChg>
        <pc:grpChg chg="add mod">
          <ac:chgData name="Sara Martinelli" userId="75ed86f4-934f-4941-b879-5874234094a0" providerId="ADAL" clId="{37211D30-316A-4F9E-A0E6-F5397BF7CF34}" dt="2024-10-17T14:01:05.076" v="195" actId="1035"/>
          <ac:grpSpMkLst>
            <pc:docMk/>
            <pc:sldMk cId="1996240887" sldId="951"/>
            <ac:grpSpMk id="7" creationId="{D5912A83-648B-D0FF-CA4D-826FA6984560}"/>
          </ac:grpSpMkLst>
        </pc:grpChg>
        <pc:grpChg chg="del">
          <ac:chgData name="Sara Martinelli" userId="75ed86f4-934f-4941-b879-5874234094a0" providerId="ADAL" clId="{37211D30-316A-4F9E-A0E6-F5397BF7CF34}" dt="2024-10-17T13:58:56.832" v="171" actId="478"/>
          <ac:grpSpMkLst>
            <pc:docMk/>
            <pc:sldMk cId="1996240887" sldId="951"/>
            <ac:grpSpMk id="146" creationId="{D28C808B-C86A-1580-8BCC-9A64FF7315E3}"/>
          </ac:grpSpMkLst>
        </pc:grpChg>
        <pc:picChg chg="del">
          <ac:chgData name="Sara Martinelli" userId="75ed86f4-934f-4941-b879-5874234094a0" providerId="ADAL" clId="{37211D30-316A-4F9E-A0E6-F5397BF7CF34}" dt="2024-10-17T13:59:47.853" v="182" actId="478"/>
          <ac:picMkLst>
            <pc:docMk/>
            <pc:sldMk cId="1996240887" sldId="951"/>
            <ac:picMk id="15" creationId="{5A46332E-F204-0737-DF81-CC01577B6C0C}"/>
          </ac:picMkLst>
        </pc:picChg>
        <pc:cxnChg chg="mod">
          <ac:chgData name="Sara Martinelli" userId="75ed86f4-934f-4941-b879-5874234094a0" providerId="ADAL" clId="{37211D30-316A-4F9E-A0E6-F5397BF7CF34}" dt="2024-10-17T14:00:45.142" v="191" actId="208"/>
          <ac:cxnSpMkLst>
            <pc:docMk/>
            <pc:sldMk cId="1996240887" sldId="951"/>
            <ac:cxnSpMk id="98" creationId="{6F470B0A-2D8A-DA61-4185-84C1836E8EE2}"/>
          </ac:cxnSpMkLst>
        </pc:cxnChg>
        <pc:cxnChg chg="mod">
          <ac:chgData name="Sara Martinelli" userId="75ed86f4-934f-4941-b879-5874234094a0" providerId="ADAL" clId="{37211D30-316A-4F9E-A0E6-F5397BF7CF34}" dt="2024-10-17T13:58:56.832" v="171" actId="478"/>
          <ac:cxnSpMkLst>
            <pc:docMk/>
            <pc:sldMk cId="1996240887" sldId="951"/>
            <ac:cxnSpMk id="108" creationId="{79306E1F-9B70-53A8-FA75-6015D990A096}"/>
          </ac:cxnSpMkLst>
        </pc:cxnChg>
        <pc:cxnChg chg="mod">
          <ac:chgData name="Sara Martinelli" userId="75ed86f4-934f-4941-b879-5874234094a0" providerId="ADAL" clId="{37211D30-316A-4F9E-A0E6-F5397BF7CF34}" dt="2024-10-17T13:58:56.832" v="171" actId="478"/>
          <ac:cxnSpMkLst>
            <pc:docMk/>
            <pc:sldMk cId="1996240887" sldId="951"/>
            <ac:cxnSpMk id="115" creationId="{6B42F220-0EEC-AB77-0FF6-5F56106B04F5}"/>
          </ac:cxnSpMkLst>
        </pc:cxnChg>
      </pc:sldChg>
    </pc:docChg>
  </pc:docChgLst>
  <pc:docChgLst>
    <pc:chgData name="Andrea Cioli" userId="415430a0-fec7-4c61-8338-9296ff132151" providerId="ADAL" clId="{0D4ECCD2-EB25-4DC4-A048-A46682335DF5}"/>
    <pc:docChg chg="undo redo custSel addSld delSld modSld sldOrd modMainMaster">
      <pc:chgData name="Andrea Cioli" userId="415430a0-fec7-4c61-8338-9296ff132151" providerId="ADAL" clId="{0D4ECCD2-EB25-4DC4-A048-A46682335DF5}" dt="2024-09-23T14:29:12.242" v="3147" actId="1037"/>
      <pc:docMkLst>
        <pc:docMk/>
      </pc:docMkLst>
      <pc:sldChg chg="addSp delSp modSp mod">
        <pc:chgData name="Andrea Cioli" userId="415430a0-fec7-4c61-8338-9296ff132151" providerId="ADAL" clId="{0D4ECCD2-EB25-4DC4-A048-A46682335DF5}" dt="2024-08-28T13:20:55.621" v="455" actId="2711"/>
        <pc:sldMkLst>
          <pc:docMk/>
          <pc:sldMk cId="1273153178" sldId="256"/>
        </pc:sldMkLst>
        <pc:spChg chg="mod">
          <ac:chgData name="Andrea Cioli" userId="415430a0-fec7-4c61-8338-9296ff132151" providerId="ADAL" clId="{0D4ECCD2-EB25-4DC4-A048-A46682335DF5}" dt="2024-08-28T13:20:55.621" v="455" actId="2711"/>
          <ac:spMkLst>
            <pc:docMk/>
            <pc:sldMk cId="1273153178" sldId="256"/>
            <ac:spMk id="2" creationId="{DA9101C5-3909-4A6C-AAD7-177F3783CA5D}"/>
          </ac:spMkLst>
        </pc:spChg>
        <pc:spChg chg="add del">
          <ac:chgData name="Andrea Cioli" userId="415430a0-fec7-4c61-8338-9296ff132151" providerId="ADAL" clId="{0D4ECCD2-EB25-4DC4-A048-A46682335DF5}" dt="2024-08-26T15:38:53.001" v="390" actId="478"/>
          <ac:spMkLst>
            <pc:docMk/>
            <pc:sldMk cId="1273153178" sldId="256"/>
            <ac:spMk id="3" creationId="{17986773-58E5-4281-B15D-67D2963D959D}"/>
          </ac:spMkLst>
        </pc:spChg>
        <pc:spChg chg="del">
          <ac:chgData name="Andrea Cioli" userId="415430a0-fec7-4c61-8338-9296ff132151" providerId="ADAL" clId="{0D4ECCD2-EB25-4DC4-A048-A46682335DF5}" dt="2024-08-26T15:38:24.399" v="382" actId="478"/>
          <ac:spMkLst>
            <pc:docMk/>
            <pc:sldMk cId="1273153178" sldId="256"/>
            <ac:spMk id="4" creationId="{025A5AB3-C011-4BD1-AF68-DF533DAE989C}"/>
          </ac:spMkLst>
        </pc:spChg>
        <pc:spChg chg="mod">
          <ac:chgData name="Andrea Cioli" userId="415430a0-fec7-4c61-8338-9296ff132151" providerId="ADAL" clId="{0D4ECCD2-EB25-4DC4-A048-A46682335DF5}" dt="2024-08-26T14:21:36.223" v="36" actId="6549"/>
          <ac:spMkLst>
            <pc:docMk/>
            <pc:sldMk cId="1273153178" sldId="256"/>
            <ac:spMk id="5" creationId="{69718E68-D13F-4243-86F8-F7A7F75F872E}"/>
          </ac:spMkLst>
        </pc:spChg>
        <pc:spChg chg="add del mod">
          <ac:chgData name="Andrea Cioli" userId="415430a0-fec7-4c61-8338-9296ff132151" providerId="ADAL" clId="{0D4ECCD2-EB25-4DC4-A048-A46682335DF5}" dt="2024-08-26T15:37:14.019" v="371" actId="478"/>
          <ac:spMkLst>
            <pc:docMk/>
            <pc:sldMk cId="1273153178" sldId="256"/>
            <ac:spMk id="8" creationId="{DE6E5D7F-459E-6C20-9783-E16BD77C2130}"/>
          </ac:spMkLst>
        </pc:spChg>
        <pc:spChg chg="add del mod">
          <ac:chgData name="Andrea Cioli" userId="415430a0-fec7-4c61-8338-9296ff132151" providerId="ADAL" clId="{0D4ECCD2-EB25-4DC4-A048-A46682335DF5}" dt="2024-08-26T15:38:30.578" v="384" actId="478"/>
          <ac:spMkLst>
            <pc:docMk/>
            <pc:sldMk cId="1273153178" sldId="256"/>
            <ac:spMk id="10" creationId="{DA4336F2-2705-3981-4806-418A5A83128A}"/>
          </ac:spMkLst>
        </pc:spChg>
        <pc:spChg chg="add del mod">
          <ac:chgData name="Andrea Cioli" userId="415430a0-fec7-4c61-8338-9296ff132151" providerId="ADAL" clId="{0D4ECCD2-EB25-4DC4-A048-A46682335DF5}" dt="2024-08-26T15:39:05.385" v="392" actId="478"/>
          <ac:spMkLst>
            <pc:docMk/>
            <pc:sldMk cId="1273153178" sldId="256"/>
            <ac:spMk id="12" creationId="{ED44536E-9422-C414-2588-5D3398CDD6C9}"/>
          </ac:spMkLst>
        </pc:spChg>
        <pc:picChg chg="add del">
          <ac:chgData name="Andrea Cioli" userId="415430a0-fec7-4c61-8338-9296ff132151" providerId="ADAL" clId="{0D4ECCD2-EB25-4DC4-A048-A46682335DF5}" dt="2024-08-26T15:38:22.722" v="381" actId="478"/>
          <ac:picMkLst>
            <pc:docMk/>
            <pc:sldMk cId="1273153178" sldId="256"/>
            <ac:picMk id="6" creationId="{B628BAA6-C9B2-4BB8-9BE6-E4018F1DA63A}"/>
          </ac:picMkLst>
        </pc:picChg>
      </pc:sldChg>
      <pc:sldChg chg="delSp modSp del mod">
        <pc:chgData name="Andrea Cioli" userId="415430a0-fec7-4c61-8338-9296ff132151" providerId="ADAL" clId="{0D4ECCD2-EB25-4DC4-A048-A46682335DF5}" dt="2024-09-23T14:16:15.535" v="3132" actId="47"/>
        <pc:sldMkLst>
          <pc:docMk/>
          <pc:sldMk cId="3909385329" sldId="264"/>
        </pc:sldMkLst>
        <pc:spChg chg="mod">
          <ac:chgData name="Andrea Cioli" userId="415430a0-fec7-4c61-8338-9296ff132151" providerId="ADAL" clId="{0D4ECCD2-EB25-4DC4-A048-A46682335DF5}" dt="2024-08-26T15:15:42.265" v="143"/>
          <ac:spMkLst>
            <pc:docMk/>
            <pc:sldMk cId="3909385329" sldId="264"/>
            <ac:spMk id="14" creationId="{33D7395F-EE2B-4915-AB1A-3A656BFD92D5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3909385329" sldId="264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26T15:28:41.079" v="207" actId="20577"/>
          <ac:spMkLst>
            <pc:docMk/>
            <pc:sldMk cId="3909385329" sldId="264"/>
            <ac:spMk id="16" creationId="{84FF8F56-D9A2-478C-8C81-E20F38D3E98A}"/>
          </ac:spMkLst>
        </pc:spChg>
        <pc:spChg chg="mod">
          <ac:chgData name="Andrea Cioli" userId="415430a0-fec7-4c61-8338-9296ff132151" providerId="ADAL" clId="{0D4ECCD2-EB25-4DC4-A048-A46682335DF5}" dt="2024-09-12T13:02:30.866" v="3100" actId="207"/>
          <ac:spMkLst>
            <pc:docMk/>
            <pc:sldMk cId="3909385329" sldId="264"/>
            <ac:spMk id="18" creationId="{7B3242C2-387E-4E63-ADA6-A15BB405B58C}"/>
          </ac:spMkLst>
        </pc:spChg>
        <pc:spChg chg="mod">
          <ac:chgData name="Andrea Cioli" userId="415430a0-fec7-4c61-8338-9296ff132151" providerId="ADAL" clId="{0D4ECCD2-EB25-4DC4-A048-A46682335DF5}" dt="2024-08-26T15:37:48.652" v="376" actId="20577"/>
          <ac:spMkLst>
            <pc:docMk/>
            <pc:sldMk cId="3909385329" sldId="264"/>
            <ac:spMk id="19" creationId="{D1D9D5E1-4A14-4A70-8BC4-F940C1F1491F}"/>
          </ac:spMkLst>
        </pc:spChg>
        <pc:spChg chg="mod">
          <ac:chgData name="Andrea Cioli" userId="415430a0-fec7-4c61-8338-9296ff132151" providerId="ADAL" clId="{0D4ECCD2-EB25-4DC4-A048-A46682335DF5}" dt="2024-08-26T15:36:02.693" v="300" actId="20577"/>
          <ac:spMkLst>
            <pc:docMk/>
            <pc:sldMk cId="3909385329" sldId="264"/>
            <ac:spMk id="20" creationId="{9588F268-4365-4EE9-86C9-F86CEF585E84}"/>
          </ac:spMkLst>
        </pc:spChg>
        <pc:spChg chg="mod">
          <ac:chgData name="Andrea Cioli" userId="415430a0-fec7-4c61-8338-9296ff132151" providerId="ADAL" clId="{0D4ECCD2-EB25-4DC4-A048-A46682335DF5}" dt="2024-08-26T15:31:56.936" v="296" actId="20577"/>
          <ac:spMkLst>
            <pc:docMk/>
            <pc:sldMk cId="3909385329" sldId="264"/>
            <ac:spMk id="21" creationId="{0D14E216-3685-479F-A235-2A0D1D57A464}"/>
          </ac:spMkLst>
        </pc:spChg>
        <pc:spChg chg="mod">
          <ac:chgData name="Andrea Cioli" userId="415430a0-fec7-4c61-8338-9296ff132151" providerId="ADAL" clId="{0D4ECCD2-EB25-4DC4-A048-A46682335DF5}" dt="2024-08-26T14:39:23.254" v="64" actId="20577"/>
          <ac:spMkLst>
            <pc:docMk/>
            <pc:sldMk cId="3909385329" sldId="264"/>
            <ac:spMk id="22" creationId="{ABB7DB3B-6533-42AE-88B6-E2F2B913DD25}"/>
          </ac:spMkLst>
        </pc:spChg>
        <pc:spChg chg="mod">
          <ac:chgData name="Andrea Cioli" userId="415430a0-fec7-4c61-8338-9296ff132151" providerId="ADAL" clId="{0D4ECCD2-EB25-4DC4-A048-A46682335DF5}" dt="2024-08-26T14:39:13.954" v="44" actId="20577"/>
          <ac:spMkLst>
            <pc:docMk/>
            <pc:sldMk cId="3909385329" sldId="264"/>
            <ac:spMk id="44" creationId="{CFC30D9D-A2B0-4135-A425-BC814B13020B}"/>
          </ac:spMkLst>
        </pc:spChg>
        <pc:picChg chg="del">
          <ac:chgData name="Andrea Cioli" userId="415430a0-fec7-4c61-8338-9296ff132151" providerId="ADAL" clId="{0D4ECCD2-EB25-4DC4-A048-A46682335DF5}" dt="2024-08-26T15:39:23.860" v="394" actId="478"/>
          <ac:picMkLst>
            <pc:docMk/>
            <pc:sldMk cId="3909385329" sldId="264"/>
            <ac:picMk id="2" creationId="{CDAAA6B4-52E9-4955-AD28-1CFE770560D0}"/>
          </ac:picMkLst>
        </pc:picChg>
        <pc:picChg chg="del">
          <ac:chgData name="Andrea Cioli" userId="415430a0-fec7-4c61-8338-9296ff132151" providerId="ADAL" clId="{0D4ECCD2-EB25-4DC4-A048-A46682335DF5}" dt="2024-08-26T15:39:25.219" v="395" actId="478"/>
          <ac:picMkLst>
            <pc:docMk/>
            <pc:sldMk cId="3909385329" sldId="264"/>
            <ac:picMk id="3" creationId="{86E59C25-03C4-4A08-86BB-54CEAE1801B3}"/>
          </ac:picMkLst>
        </pc:picChg>
      </pc:sldChg>
      <pc:sldChg chg="del">
        <pc:chgData name="Andrea Cioli" userId="415430a0-fec7-4c61-8338-9296ff132151" providerId="ADAL" clId="{0D4ECCD2-EB25-4DC4-A048-A46682335DF5}" dt="2024-08-26T14:20:42.972" v="0" actId="47"/>
        <pc:sldMkLst>
          <pc:docMk/>
          <pc:sldMk cId="111566105" sldId="265"/>
        </pc:sldMkLst>
      </pc:sldChg>
      <pc:sldChg chg="del">
        <pc:chgData name="Andrea Cioli" userId="415430a0-fec7-4c61-8338-9296ff132151" providerId="ADAL" clId="{0D4ECCD2-EB25-4DC4-A048-A46682335DF5}" dt="2024-08-26T14:20:42.972" v="0" actId="47"/>
        <pc:sldMkLst>
          <pc:docMk/>
          <pc:sldMk cId="1630689951" sldId="266"/>
        </pc:sldMkLst>
      </pc:sldChg>
      <pc:sldChg chg="del">
        <pc:chgData name="Andrea Cioli" userId="415430a0-fec7-4c61-8338-9296ff132151" providerId="ADAL" clId="{0D4ECCD2-EB25-4DC4-A048-A46682335DF5}" dt="2024-08-26T14:20:42.972" v="0" actId="47"/>
        <pc:sldMkLst>
          <pc:docMk/>
          <pc:sldMk cId="1618487001" sldId="267"/>
        </pc:sldMkLst>
      </pc:sldChg>
      <pc:sldChg chg="del">
        <pc:chgData name="Andrea Cioli" userId="415430a0-fec7-4c61-8338-9296ff132151" providerId="ADAL" clId="{0D4ECCD2-EB25-4DC4-A048-A46682335DF5}" dt="2024-08-26T14:20:42.972" v="0" actId="47"/>
        <pc:sldMkLst>
          <pc:docMk/>
          <pc:sldMk cId="1165045189" sldId="268"/>
        </pc:sldMkLst>
      </pc:sldChg>
      <pc:sldChg chg="delSp modSp del mod">
        <pc:chgData name="Andrea Cioli" userId="415430a0-fec7-4c61-8338-9296ff132151" providerId="ADAL" clId="{0D4ECCD2-EB25-4DC4-A048-A46682335DF5}" dt="2024-08-28T13:46:32.692" v="834" actId="47"/>
        <pc:sldMkLst>
          <pc:docMk/>
          <pc:sldMk cId="3378942156" sldId="270"/>
        </pc:sldMkLst>
        <pc:spChg chg="mod">
          <ac:chgData name="Andrea Cioli" userId="415430a0-fec7-4c61-8338-9296ff132151" providerId="ADAL" clId="{0D4ECCD2-EB25-4DC4-A048-A46682335DF5}" dt="2024-08-28T13:21:32.802" v="459" actId="113"/>
          <ac:spMkLst>
            <pc:docMk/>
            <pc:sldMk cId="3378942156" sldId="270"/>
            <ac:spMk id="11" creationId="{E89DB264-8CD1-477F-BDB2-ED9B67D25D07}"/>
          </ac:spMkLst>
        </pc:spChg>
        <pc:picChg chg="del mod">
          <ac:chgData name="Andrea Cioli" userId="415430a0-fec7-4c61-8338-9296ff132151" providerId="ADAL" clId="{0D4ECCD2-EB25-4DC4-A048-A46682335DF5}" dt="2024-08-26T15:39:30.353" v="397" actId="478"/>
          <ac:picMkLst>
            <pc:docMk/>
            <pc:sldMk cId="3378942156" sldId="270"/>
            <ac:picMk id="2" creationId="{CDAAA6B4-52E9-4955-AD28-1CFE770560D0}"/>
          </ac:picMkLst>
        </pc:picChg>
        <pc:picChg chg="del">
          <ac:chgData name="Andrea Cioli" userId="415430a0-fec7-4c61-8338-9296ff132151" providerId="ADAL" clId="{0D4ECCD2-EB25-4DC4-A048-A46682335DF5}" dt="2024-08-26T15:39:28.798" v="396" actId="478"/>
          <ac:picMkLst>
            <pc:docMk/>
            <pc:sldMk cId="3378942156" sldId="270"/>
            <ac:picMk id="3" creationId="{86E59C25-03C4-4A08-86BB-54CEAE1801B3}"/>
          </ac:picMkLst>
        </pc:picChg>
      </pc:sldChg>
      <pc:sldChg chg="modSp">
        <pc:chgData name="Andrea Cioli" userId="415430a0-fec7-4c61-8338-9296ff132151" providerId="ADAL" clId="{0D4ECCD2-EB25-4DC4-A048-A46682335DF5}" dt="2024-09-03T12:56:25.179" v="3087"/>
        <pc:sldMkLst>
          <pc:docMk/>
          <pc:sldMk cId="524262951" sldId="272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524262951" sldId="272"/>
            <ac:spMk id="15" creationId="{43DD74DA-DD23-4A09-84A9-F5357F6CABD5}"/>
          </ac:spMkLst>
        </pc:spChg>
      </pc:sldChg>
      <pc:sldChg chg="modSp mod">
        <pc:chgData name="Andrea Cioli" userId="415430a0-fec7-4c61-8338-9296ff132151" providerId="ADAL" clId="{0D4ECCD2-EB25-4DC4-A048-A46682335DF5}" dt="2024-08-28T13:21:48.946" v="461"/>
        <pc:sldMkLst>
          <pc:docMk/>
          <pc:sldMk cId="821369354" sldId="335"/>
        </pc:sldMkLst>
        <pc:spChg chg="mod">
          <ac:chgData name="Andrea Cioli" userId="415430a0-fec7-4c61-8338-9296ff132151" providerId="ADAL" clId="{0D4ECCD2-EB25-4DC4-A048-A46682335DF5}" dt="2024-08-28T13:21:48.946" v="461"/>
          <ac:spMkLst>
            <pc:docMk/>
            <pc:sldMk cId="821369354" sldId="335"/>
            <ac:spMk id="3" creationId="{E503C2B7-8613-8665-8F4E-D8F1DB54FEAF}"/>
          </ac:spMkLst>
        </pc:spChg>
      </pc:sldChg>
      <pc:sldChg chg="modSp mod">
        <pc:chgData name="Andrea Cioli" userId="415430a0-fec7-4c61-8338-9296ff132151" providerId="ADAL" clId="{0D4ECCD2-EB25-4DC4-A048-A46682335DF5}" dt="2024-08-28T13:22:14.471" v="467"/>
        <pc:sldMkLst>
          <pc:docMk/>
          <pc:sldMk cId="1101827063" sldId="336"/>
        </pc:sldMkLst>
        <pc:spChg chg="mod">
          <ac:chgData name="Andrea Cioli" userId="415430a0-fec7-4c61-8338-9296ff132151" providerId="ADAL" clId="{0D4ECCD2-EB25-4DC4-A048-A46682335DF5}" dt="2024-08-28T13:22:14.471" v="467"/>
          <ac:spMkLst>
            <pc:docMk/>
            <pc:sldMk cId="1101827063" sldId="336"/>
            <ac:spMk id="3" creationId="{E503C2B7-8613-8665-8F4E-D8F1DB54FEAF}"/>
          </ac:spMkLst>
        </pc:spChg>
      </pc:sldChg>
      <pc:sldChg chg="modSp mod">
        <pc:chgData name="Andrea Cioli" userId="415430a0-fec7-4c61-8338-9296ff132151" providerId="ADAL" clId="{0D4ECCD2-EB25-4DC4-A048-A46682335DF5}" dt="2024-08-28T13:21:57.565" v="464"/>
        <pc:sldMkLst>
          <pc:docMk/>
          <pc:sldMk cId="3725960397" sldId="337"/>
        </pc:sldMkLst>
        <pc:spChg chg="mod">
          <ac:chgData name="Andrea Cioli" userId="415430a0-fec7-4c61-8338-9296ff132151" providerId="ADAL" clId="{0D4ECCD2-EB25-4DC4-A048-A46682335DF5}" dt="2024-08-28T13:21:57.565" v="464"/>
          <ac:spMkLst>
            <pc:docMk/>
            <pc:sldMk cId="3725960397" sldId="337"/>
            <ac:spMk id="3" creationId="{E503C2B7-8613-8665-8F4E-D8F1DB54FEAF}"/>
          </ac:spMkLst>
        </pc:spChg>
      </pc:sldChg>
      <pc:sldChg chg="modSp add mod">
        <pc:chgData name="Andrea Cioli" userId="415430a0-fec7-4c61-8338-9296ff132151" providerId="ADAL" clId="{0D4ECCD2-EB25-4DC4-A048-A46682335DF5}" dt="2024-09-03T12:56:25.179" v="3087"/>
        <pc:sldMkLst>
          <pc:docMk/>
          <pc:sldMk cId="1918630500" sldId="338"/>
        </pc:sldMkLst>
        <pc:spChg chg="mod">
          <ac:chgData name="Andrea Cioli" userId="415430a0-fec7-4c61-8338-9296ff132151" providerId="ADAL" clId="{0D4ECCD2-EB25-4DC4-A048-A46682335DF5}" dt="2024-08-28T13:08:11.793" v="423" actId="207"/>
          <ac:spMkLst>
            <pc:docMk/>
            <pc:sldMk cId="1918630500" sldId="338"/>
            <ac:spMk id="14" creationId="{33D7395F-EE2B-4915-AB1A-3A656BFD92D5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1918630500" sldId="338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28T13:08:19.431" v="424" actId="207"/>
          <ac:spMkLst>
            <pc:docMk/>
            <pc:sldMk cId="1918630500" sldId="338"/>
            <ac:spMk id="18" creationId="{7B3242C2-387E-4E63-ADA6-A15BB405B58C}"/>
          </ac:spMkLst>
        </pc:spChg>
        <pc:spChg chg="mod">
          <ac:chgData name="Andrea Cioli" userId="415430a0-fec7-4c61-8338-9296ff132151" providerId="ADAL" clId="{0D4ECCD2-EB25-4DC4-A048-A46682335DF5}" dt="2024-08-28T13:07:21.836" v="418" actId="207"/>
          <ac:spMkLst>
            <pc:docMk/>
            <pc:sldMk cId="1918630500" sldId="338"/>
            <ac:spMk id="24" creationId="{31B47DBC-28B1-4753-B89A-02B21339532C}"/>
          </ac:spMkLst>
        </pc:spChg>
        <pc:spChg chg="mod">
          <ac:chgData name="Andrea Cioli" userId="415430a0-fec7-4c61-8338-9296ff132151" providerId="ADAL" clId="{0D4ECCD2-EB25-4DC4-A048-A46682335DF5}" dt="2024-08-28T13:07:08.392" v="417" actId="207"/>
          <ac:spMkLst>
            <pc:docMk/>
            <pc:sldMk cId="1918630500" sldId="338"/>
            <ac:spMk id="25" creationId="{19F3609F-9789-4E22-BE3B-95284726D196}"/>
          </ac:spMkLst>
        </pc:spChg>
        <pc:spChg chg="mod">
          <ac:chgData name="Andrea Cioli" userId="415430a0-fec7-4c61-8338-9296ff132151" providerId="ADAL" clId="{0D4ECCD2-EB25-4DC4-A048-A46682335DF5}" dt="2024-08-28T13:07:36.707" v="420" actId="207"/>
          <ac:spMkLst>
            <pc:docMk/>
            <pc:sldMk cId="1918630500" sldId="338"/>
            <ac:spMk id="33" creationId="{6FA6E0FE-C7BC-47B2-AE61-6CE18F415394}"/>
          </ac:spMkLst>
        </pc:spChg>
        <pc:spChg chg="mod">
          <ac:chgData name="Andrea Cioli" userId="415430a0-fec7-4c61-8338-9296ff132151" providerId="ADAL" clId="{0D4ECCD2-EB25-4DC4-A048-A46682335DF5}" dt="2024-08-28T13:07:29.266" v="419" actId="207"/>
          <ac:spMkLst>
            <pc:docMk/>
            <pc:sldMk cId="1918630500" sldId="338"/>
            <ac:spMk id="34" creationId="{AFC90058-B8B6-4458-844C-66BECADEDD58}"/>
          </ac:spMkLst>
        </pc:spChg>
        <pc:picChg chg="mod">
          <ac:chgData name="Andrea Cioli" userId="415430a0-fec7-4c61-8338-9296ff132151" providerId="ADAL" clId="{0D4ECCD2-EB25-4DC4-A048-A46682335DF5}" dt="2024-08-28T13:08:44.363" v="452" actId="1035"/>
          <ac:picMkLst>
            <pc:docMk/>
            <pc:sldMk cId="1918630500" sldId="338"/>
            <ac:picMk id="59" creationId="{B2D9C3FD-D2AF-48C4-9D8B-6A73267B2E4B}"/>
          </ac:picMkLst>
        </pc:picChg>
      </pc:sldChg>
      <pc:sldChg chg="addSp delSp modSp new mod">
        <pc:chgData name="Andrea Cioli" userId="415430a0-fec7-4c61-8338-9296ff132151" providerId="ADAL" clId="{0D4ECCD2-EB25-4DC4-A048-A46682335DF5}" dt="2024-08-28T13:45:49.443" v="831" actId="20577"/>
        <pc:sldMkLst>
          <pc:docMk/>
          <pc:sldMk cId="126594449" sldId="339"/>
        </pc:sldMkLst>
        <pc:spChg chg="add mod">
          <ac:chgData name="Andrea Cioli" userId="415430a0-fec7-4c61-8338-9296ff132151" providerId="ADAL" clId="{0D4ECCD2-EB25-4DC4-A048-A46682335DF5}" dt="2024-08-28T13:45:49.443" v="831" actId="20577"/>
          <ac:spMkLst>
            <pc:docMk/>
            <pc:sldMk cId="126594449" sldId="339"/>
            <ac:spMk id="3" creationId="{BB1DEDB3-8515-A4DD-8330-AB32910ADA73}"/>
          </ac:spMkLst>
        </pc:spChg>
        <pc:spChg chg="add del mod">
          <ac:chgData name="Andrea Cioli" userId="415430a0-fec7-4c61-8338-9296ff132151" providerId="ADAL" clId="{0D4ECCD2-EB25-4DC4-A048-A46682335DF5}" dt="2024-08-28T13:32:36.286" v="699" actId="478"/>
          <ac:spMkLst>
            <pc:docMk/>
            <pc:sldMk cId="126594449" sldId="339"/>
            <ac:spMk id="5" creationId="{FADDA952-7C6A-653B-2739-F280D42D3ED9}"/>
          </ac:spMkLst>
        </pc:spChg>
        <pc:spChg chg="add del mod">
          <ac:chgData name="Andrea Cioli" userId="415430a0-fec7-4c61-8338-9296ff132151" providerId="ADAL" clId="{0D4ECCD2-EB25-4DC4-A048-A46682335DF5}" dt="2024-08-28T13:24:48.548" v="598" actId="478"/>
          <ac:spMkLst>
            <pc:docMk/>
            <pc:sldMk cId="126594449" sldId="339"/>
            <ac:spMk id="6" creationId="{DE4488D5-962B-5788-073D-1F8D8BAB3DDB}"/>
          </ac:spMkLst>
        </pc:spChg>
        <pc:spChg chg="add del mod">
          <ac:chgData name="Andrea Cioli" userId="415430a0-fec7-4c61-8338-9296ff132151" providerId="ADAL" clId="{0D4ECCD2-EB25-4DC4-A048-A46682335DF5}" dt="2024-08-28T13:31:56.720" v="692" actId="478"/>
          <ac:spMkLst>
            <pc:docMk/>
            <pc:sldMk cId="126594449" sldId="339"/>
            <ac:spMk id="7" creationId="{A58FD2E0-8E9A-B680-052F-E61A1502A0B7}"/>
          </ac:spMkLst>
        </pc:spChg>
        <pc:spChg chg="add del mod">
          <ac:chgData name="Andrea Cioli" userId="415430a0-fec7-4c61-8338-9296ff132151" providerId="ADAL" clId="{0D4ECCD2-EB25-4DC4-A048-A46682335DF5}" dt="2024-08-28T13:31:56.720" v="692" actId="478"/>
          <ac:spMkLst>
            <pc:docMk/>
            <pc:sldMk cId="126594449" sldId="339"/>
            <ac:spMk id="8" creationId="{D947A8F8-7ECD-1DAE-208B-38F766D0108D}"/>
          </ac:spMkLst>
        </pc:spChg>
        <pc:spChg chg="add mod">
          <ac:chgData name="Andrea Cioli" userId="415430a0-fec7-4c61-8338-9296ff132151" providerId="ADAL" clId="{0D4ECCD2-EB25-4DC4-A048-A46682335DF5}" dt="2024-08-28T13:37:34.006" v="797" actId="2711"/>
          <ac:spMkLst>
            <pc:docMk/>
            <pc:sldMk cId="126594449" sldId="339"/>
            <ac:spMk id="9" creationId="{736D59FD-89FA-A009-B670-0FB6C37A4DCB}"/>
          </ac:spMkLst>
        </pc:spChg>
        <pc:graphicFrameChg chg="add mod modGraphic">
          <ac:chgData name="Andrea Cioli" userId="415430a0-fec7-4c61-8338-9296ff132151" providerId="ADAL" clId="{0D4ECCD2-EB25-4DC4-A048-A46682335DF5}" dt="2024-08-28T13:38:06.249" v="807" actId="108"/>
          <ac:graphicFrameMkLst>
            <pc:docMk/>
            <pc:sldMk cId="126594449" sldId="339"/>
            <ac:graphicFrameMk id="4" creationId="{534535DF-C64A-B5E8-D46D-FCE4D2C6AD5B}"/>
          </ac:graphicFrameMkLst>
        </pc:graphicFrameChg>
      </pc:sldChg>
      <pc:sldChg chg="addSp delSp modSp add mod">
        <pc:chgData name="Andrea Cioli" userId="415430a0-fec7-4c61-8338-9296ff132151" providerId="ADAL" clId="{0D4ECCD2-EB25-4DC4-A048-A46682335DF5}" dt="2024-08-28T13:45:57.045" v="832"/>
        <pc:sldMkLst>
          <pc:docMk/>
          <pc:sldMk cId="2693080069" sldId="340"/>
        </pc:sldMkLst>
        <pc:spChg chg="mod">
          <ac:chgData name="Andrea Cioli" userId="415430a0-fec7-4c61-8338-9296ff132151" providerId="ADAL" clId="{0D4ECCD2-EB25-4DC4-A048-A46682335DF5}" dt="2024-08-28T13:45:57.045" v="832"/>
          <ac:spMkLst>
            <pc:docMk/>
            <pc:sldMk cId="2693080069" sldId="340"/>
            <ac:spMk id="3" creationId="{BB1DEDB3-8515-A4DD-8330-AB32910ADA73}"/>
          </ac:spMkLst>
        </pc:spChg>
        <pc:spChg chg="add del mod">
          <ac:chgData name="Andrea Cioli" userId="415430a0-fec7-4c61-8338-9296ff132151" providerId="ADAL" clId="{0D4ECCD2-EB25-4DC4-A048-A46682335DF5}" dt="2024-08-28T13:45:21.570" v="815" actId="478"/>
          <ac:spMkLst>
            <pc:docMk/>
            <pc:sldMk cId="2693080069" sldId="340"/>
            <ac:spMk id="5" creationId="{2F2F8B01-F6C9-A3E7-F392-F594897609EA}"/>
          </ac:spMkLst>
        </pc:spChg>
        <pc:spChg chg="add del mod">
          <ac:chgData name="Andrea Cioli" userId="415430a0-fec7-4c61-8338-9296ff132151" providerId="ADAL" clId="{0D4ECCD2-EB25-4DC4-A048-A46682335DF5}" dt="2024-08-28T13:45:19.511" v="814" actId="478"/>
          <ac:spMkLst>
            <pc:docMk/>
            <pc:sldMk cId="2693080069" sldId="340"/>
            <ac:spMk id="6" creationId="{05681E64-4373-24C9-44E9-CB16D436FB9B}"/>
          </ac:spMkLst>
        </pc:spChg>
        <pc:spChg chg="add del mod">
          <ac:chgData name="Andrea Cioli" userId="415430a0-fec7-4c61-8338-9296ff132151" providerId="ADAL" clId="{0D4ECCD2-EB25-4DC4-A048-A46682335DF5}" dt="2024-08-28T13:45:18.021" v="813" actId="478"/>
          <ac:spMkLst>
            <pc:docMk/>
            <pc:sldMk cId="2693080069" sldId="340"/>
            <ac:spMk id="7" creationId="{7F80605E-B0FA-9ED7-6E0D-CF4CBCD011B3}"/>
          </ac:spMkLst>
        </pc:spChg>
        <pc:spChg chg="mod">
          <ac:chgData name="Andrea Cioli" userId="415430a0-fec7-4c61-8338-9296ff132151" providerId="ADAL" clId="{0D4ECCD2-EB25-4DC4-A048-A46682335DF5}" dt="2024-08-28T13:44:59.600" v="810" actId="207"/>
          <ac:spMkLst>
            <pc:docMk/>
            <pc:sldMk cId="2693080069" sldId="340"/>
            <ac:spMk id="9" creationId="{736D59FD-89FA-A009-B670-0FB6C37A4DCB}"/>
          </ac:spMkLst>
        </pc:spChg>
        <pc:graphicFrameChg chg="modGraphic">
          <ac:chgData name="Andrea Cioli" userId="415430a0-fec7-4c61-8338-9296ff132151" providerId="ADAL" clId="{0D4ECCD2-EB25-4DC4-A048-A46682335DF5}" dt="2024-08-28T13:45:15.756" v="812" actId="207"/>
          <ac:graphicFrameMkLst>
            <pc:docMk/>
            <pc:sldMk cId="2693080069" sldId="340"/>
            <ac:graphicFrameMk id="4" creationId="{534535DF-C64A-B5E8-D46D-FCE4D2C6AD5B}"/>
          </ac:graphicFrameMkLst>
        </pc:graphicFrameChg>
      </pc:sldChg>
      <pc:sldChg chg="addSp delSp modSp new mod ord">
        <pc:chgData name="Andrea Cioli" userId="415430a0-fec7-4c61-8338-9296ff132151" providerId="ADAL" clId="{0D4ECCD2-EB25-4DC4-A048-A46682335DF5}" dt="2024-09-12T13:01:44.905" v="3099" actId="478"/>
        <pc:sldMkLst>
          <pc:docMk/>
          <pc:sldMk cId="2747009771" sldId="341"/>
        </pc:sldMkLst>
        <pc:spChg chg="add mod">
          <ac:chgData name="Andrea Cioli" userId="415430a0-fec7-4c61-8338-9296ff132151" providerId="ADAL" clId="{0D4ECCD2-EB25-4DC4-A048-A46682335DF5}" dt="2024-08-28T13:45:39.715" v="819"/>
          <ac:spMkLst>
            <pc:docMk/>
            <pc:sldMk cId="2747009771" sldId="341"/>
            <ac:spMk id="3" creationId="{2B2F32C5-47A0-A5B5-B8B0-50701A4CA242}"/>
          </ac:spMkLst>
        </pc:spChg>
        <pc:spChg chg="add mod">
          <ac:chgData name="Andrea Cioli" userId="415430a0-fec7-4c61-8338-9296ff132151" providerId="ADAL" clId="{0D4ECCD2-EB25-4DC4-A048-A46682335DF5}" dt="2024-09-10T12:54:43.805" v="3094" actId="20577"/>
          <ac:spMkLst>
            <pc:docMk/>
            <pc:sldMk cId="2747009771" sldId="341"/>
            <ac:spMk id="4" creationId="{3AE9FD60-9AED-44F1-38BB-0F05065A3A72}"/>
          </ac:spMkLst>
        </pc:spChg>
        <pc:spChg chg="add del mod">
          <ac:chgData name="Andrea Cioli" userId="415430a0-fec7-4c61-8338-9296ff132151" providerId="ADAL" clId="{0D4ECCD2-EB25-4DC4-A048-A46682335DF5}" dt="2024-09-12T13:01:44.905" v="3099" actId="478"/>
          <ac:spMkLst>
            <pc:docMk/>
            <pc:sldMk cId="2747009771" sldId="341"/>
            <ac:spMk id="6" creationId="{ECB11CDA-BC0E-EA2C-B772-2BE2AA0F9E7C}"/>
          </ac:spMkLst>
        </pc:spChg>
        <pc:graphicFrameChg chg="add del mod modGraphic">
          <ac:chgData name="Andrea Cioli" userId="415430a0-fec7-4c61-8338-9296ff132151" providerId="ADAL" clId="{0D4ECCD2-EB25-4DC4-A048-A46682335DF5}" dt="2024-09-12T13:01:44.773" v="3098" actId="478"/>
          <ac:graphicFrameMkLst>
            <pc:docMk/>
            <pc:sldMk cId="2747009771" sldId="341"/>
            <ac:graphicFrameMk id="5" creationId="{332B2C97-7E76-F078-6469-BDA7763F7203}"/>
          </ac:graphicFrameMkLst>
        </pc:graphicFrameChg>
      </pc:sldChg>
      <pc:sldChg chg="modSp add mod">
        <pc:chgData name="Andrea Cioli" userId="415430a0-fec7-4c61-8338-9296ff132151" providerId="ADAL" clId="{0D4ECCD2-EB25-4DC4-A048-A46682335DF5}" dt="2024-09-12T13:33:30.402" v="3101" actId="207"/>
        <pc:sldMkLst>
          <pc:docMk/>
          <pc:sldMk cId="2848798020" sldId="342"/>
        </pc:sldMkLst>
        <pc:spChg chg="mod">
          <ac:chgData name="Andrea Cioli" userId="415430a0-fec7-4c61-8338-9296ff132151" providerId="ADAL" clId="{0D4ECCD2-EB25-4DC4-A048-A46682335DF5}" dt="2024-08-28T14:06:07.123" v="1328" actId="207"/>
          <ac:spMkLst>
            <pc:docMk/>
            <pc:sldMk cId="2848798020" sldId="342"/>
            <ac:spMk id="14" creationId="{33D7395F-EE2B-4915-AB1A-3A656BFD92D5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2848798020" sldId="342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9-12T13:33:30.402" v="3101" actId="207"/>
          <ac:spMkLst>
            <pc:docMk/>
            <pc:sldMk cId="2848798020" sldId="342"/>
            <ac:spMk id="16" creationId="{84FF8F56-D9A2-478C-8C81-E20F38D3E98A}"/>
          </ac:spMkLst>
        </pc:spChg>
        <pc:spChg chg="mod">
          <ac:chgData name="Andrea Cioli" userId="415430a0-fec7-4c61-8338-9296ff132151" providerId="ADAL" clId="{0D4ECCD2-EB25-4DC4-A048-A46682335DF5}" dt="2024-08-28T14:05:44.018" v="1326" actId="207"/>
          <ac:spMkLst>
            <pc:docMk/>
            <pc:sldMk cId="2848798020" sldId="342"/>
            <ac:spMk id="24" creationId="{31B47DBC-28B1-4753-B89A-02B21339532C}"/>
          </ac:spMkLst>
        </pc:spChg>
        <pc:spChg chg="mod">
          <ac:chgData name="Andrea Cioli" userId="415430a0-fec7-4c61-8338-9296ff132151" providerId="ADAL" clId="{0D4ECCD2-EB25-4DC4-A048-A46682335DF5}" dt="2024-08-28T14:05:38.866" v="1325" actId="207"/>
          <ac:spMkLst>
            <pc:docMk/>
            <pc:sldMk cId="2848798020" sldId="342"/>
            <ac:spMk id="25" creationId="{19F3609F-9789-4E22-BE3B-95284726D196}"/>
          </ac:spMkLst>
        </pc:spChg>
        <pc:spChg chg="mod">
          <ac:chgData name="Andrea Cioli" userId="415430a0-fec7-4c61-8338-9296ff132151" providerId="ADAL" clId="{0D4ECCD2-EB25-4DC4-A048-A46682335DF5}" dt="2024-08-28T14:05:10.037" v="1319" actId="207"/>
          <ac:spMkLst>
            <pc:docMk/>
            <pc:sldMk cId="2848798020" sldId="342"/>
            <ac:spMk id="27" creationId="{67F0F080-28D9-4CD1-AEE1-78F3AB741EA6}"/>
          </ac:spMkLst>
        </pc:spChg>
        <pc:spChg chg="mod">
          <ac:chgData name="Andrea Cioli" userId="415430a0-fec7-4c61-8338-9296ff132151" providerId="ADAL" clId="{0D4ECCD2-EB25-4DC4-A048-A46682335DF5}" dt="2024-08-28T14:05:15.906" v="1320" actId="207"/>
          <ac:spMkLst>
            <pc:docMk/>
            <pc:sldMk cId="2848798020" sldId="342"/>
            <ac:spMk id="28" creationId="{BD72B763-623E-406D-8010-68FCE8D62AC4}"/>
          </ac:spMkLst>
        </pc:spChg>
        <pc:grpChg chg="mod">
          <ac:chgData name="Andrea Cioli" userId="415430a0-fec7-4c61-8338-9296ff132151" providerId="ADAL" clId="{0D4ECCD2-EB25-4DC4-A048-A46682335DF5}" dt="2024-08-28T14:06:41.716" v="1362" actId="12789"/>
          <ac:grpSpMkLst>
            <pc:docMk/>
            <pc:sldMk cId="2848798020" sldId="342"/>
            <ac:grpSpMk id="52" creationId="{612C2E05-6DCC-43A3-817C-AF4B843BAA2A}"/>
          </ac:grpSpMkLst>
        </pc:grpChg>
        <pc:picChg chg="mod">
          <ac:chgData name="Andrea Cioli" userId="415430a0-fec7-4c61-8338-9296ff132151" providerId="ADAL" clId="{0D4ECCD2-EB25-4DC4-A048-A46682335DF5}" dt="2024-08-28T14:06:50.385" v="1365" actId="1035"/>
          <ac:picMkLst>
            <pc:docMk/>
            <pc:sldMk cId="2848798020" sldId="342"/>
            <ac:picMk id="59" creationId="{B2D9C3FD-D2AF-48C4-9D8B-6A73267B2E4B}"/>
          </ac:picMkLst>
        </pc:picChg>
      </pc:sldChg>
      <pc:sldChg chg="addSp delSp modSp new mod addCm modCm">
        <pc:chgData name="Andrea Cioli" userId="415430a0-fec7-4c61-8338-9296ff132151" providerId="ADAL" clId="{0D4ECCD2-EB25-4DC4-A048-A46682335DF5}" dt="2024-09-12T15:45:59.771" v="3120" actId="20577"/>
        <pc:sldMkLst>
          <pc:docMk/>
          <pc:sldMk cId="1315636193" sldId="343"/>
        </pc:sldMkLst>
        <pc:spChg chg="add mod">
          <ac:chgData name="Andrea Cioli" userId="415430a0-fec7-4c61-8338-9296ff132151" providerId="ADAL" clId="{0D4ECCD2-EB25-4DC4-A048-A46682335DF5}" dt="2024-08-28T14:56:53.573" v="1803" actId="13926"/>
          <ac:spMkLst>
            <pc:docMk/>
            <pc:sldMk cId="1315636193" sldId="343"/>
            <ac:spMk id="3" creationId="{4AF1A2CA-7A5E-6678-4A6A-240E89B6FB48}"/>
          </ac:spMkLst>
        </pc:spChg>
        <pc:spChg chg="add del">
          <ac:chgData name="Andrea Cioli" userId="415430a0-fec7-4c61-8338-9296ff132151" providerId="ADAL" clId="{0D4ECCD2-EB25-4DC4-A048-A46682335DF5}" dt="2024-08-28T14:15:50.233" v="1374" actId="22"/>
          <ac:spMkLst>
            <pc:docMk/>
            <pc:sldMk cId="1315636193" sldId="343"/>
            <ac:spMk id="5" creationId="{819EAC2D-B9B6-6097-71F0-CF67E04B896D}"/>
          </ac:spMkLst>
        </pc:spChg>
        <pc:spChg chg="add mod">
          <ac:chgData name="Andrea Cioli" userId="415430a0-fec7-4c61-8338-9296ff132151" providerId="ADAL" clId="{0D4ECCD2-EB25-4DC4-A048-A46682335DF5}" dt="2024-09-12T15:45:59.771" v="3120" actId="20577"/>
          <ac:spMkLst>
            <pc:docMk/>
            <pc:sldMk cId="1315636193" sldId="343"/>
            <ac:spMk id="6" creationId="{21625F97-AE7D-0907-A89B-C3CBD80FEFF0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 mod">
              <pc226:chgData name="Andrea Cioli" userId="415430a0-fec7-4c61-8338-9296ff132151" providerId="ADAL" clId="{0D4ECCD2-EB25-4DC4-A048-A46682335DF5}" dt="2024-08-30T14:43:17.343" v="2080"/>
              <pc2:cmMkLst xmlns:pc2="http://schemas.microsoft.com/office/powerpoint/2019/9/main/command">
                <pc:docMk/>
                <pc:sldMk cId="1315636193" sldId="343"/>
                <pc2:cmMk id="{84491DCC-9E30-4A15-A282-2F4BDF76F8AA}"/>
              </pc2:cmMkLst>
            </pc226:cmChg>
          </p:ext>
        </pc:extLst>
      </pc:sldChg>
      <pc:sldChg chg="addSp modSp new mod">
        <pc:chgData name="Andrea Cioli" userId="415430a0-fec7-4c61-8338-9296ff132151" providerId="ADAL" clId="{0D4ECCD2-EB25-4DC4-A048-A46682335DF5}" dt="2024-08-28T14:57:05.325" v="1814" actId="13926"/>
        <pc:sldMkLst>
          <pc:docMk/>
          <pc:sldMk cId="660826332" sldId="344"/>
        </pc:sldMkLst>
        <pc:spChg chg="add mod">
          <ac:chgData name="Andrea Cioli" userId="415430a0-fec7-4c61-8338-9296ff132151" providerId="ADAL" clId="{0D4ECCD2-EB25-4DC4-A048-A46682335DF5}" dt="2024-08-28T14:57:05.325" v="1814" actId="13926"/>
          <ac:spMkLst>
            <pc:docMk/>
            <pc:sldMk cId="660826332" sldId="344"/>
            <ac:spMk id="3" creationId="{D8FDADFE-CE87-39EA-6D74-9F19DAD66445}"/>
          </ac:spMkLst>
        </pc:spChg>
        <pc:spChg chg="add mod">
          <ac:chgData name="Andrea Cioli" userId="415430a0-fec7-4c61-8338-9296ff132151" providerId="ADAL" clId="{0D4ECCD2-EB25-4DC4-A048-A46682335DF5}" dt="2024-08-28T14:56:31.642" v="1794" actId="113"/>
          <ac:spMkLst>
            <pc:docMk/>
            <pc:sldMk cId="660826332" sldId="344"/>
            <ac:spMk id="5" creationId="{D16585D2-DBA3-9417-DCF2-BD8B2728107A}"/>
          </ac:spMkLst>
        </pc:spChg>
      </pc:sldChg>
      <pc:sldChg chg="addSp delSp modSp new mod">
        <pc:chgData name="Andrea Cioli" userId="415430a0-fec7-4c61-8338-9296ff132151" providerId="ADAL" clId="{0D4ECCD2-EB25-4DC4-A048-A46682335DF5}" dt="2024-08-30T08:20:48.864" v="1909" actId="20577"/>
        <pc:sldMkLst>
          <pc:docMk/>
          <pc:sldMk cId="1219789295" sldId="345"/>
        </pc:sldMkLst>
        <pc:spChg chg="add mod">
          <ac:chgData name="Andrea Cioli" userId="415430a0-fec7-4c61-8338-9296ff132151" providerId="ADAL" clId="{0D4ECCD2-EB25-4DC4-A048-A46682335DF5}" dt="2024-08-30T08:20:48.864" v="1909" actId="20577"/>
          <ac:spMkLst>
            <pc:docMk/>
            <pc:sldMk cId="1219789295" sldId="345"/>
            <ac:spMk id="3" creationId="{B23913C6-A4FD-BDB8-8E10-C0AEFF5E2AAF}"/>
          </ac:spMkLst>
        </pc:spChg>
        <pc:spChg chg="add mod">
          <ac:chgData name="Andrea Cioli" userId="415430a0-fec7-4c61-8338-9296ff132151" providerId="ADAL" clId="{0D4ECCD2-EB25-4DC4-A048-A46682335DF5}" dt="2024-08-29T07:57:43.547" v="1876" actId="12789"/>
          <ac:spMkLst>
            <pc:docMk/>
            <pc:sldMk cId="1219789295" sldId="345"/>
            <ac:spMk id="4" creationId="{AA63309E-C262-EDB4-4A8F-F957CA7FF5A0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18" creationId="{AFBD1DDE-C6CD-10BB-4F67-768668EA9429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19" creationId="{763B86CD-1C40-3958-52E7-772EABF1BAFC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0" creationId="{7D0D8974-9E29-06C4-64F9-1E6B89CD9B5E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1" creationId="{660083F9-D837-999C-1BC8-A939CE2BD603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2" creationId="{EBD225DE-7D2E-0141-CD5D-EEE078AF7948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3" creationId="{FB809AB9-AE25-11C1-423F-35CCB8D38D31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4" creationId="{93BA57D8-571C-11D6-EE2D-D6C5A6072E5A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5" creationId="{22AF75F9-A868-9BE6-D255-B1E3EEC6BD7C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6" creationId="{69EF17C9-7011-6D3D-4255-EF57176DC83F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7" creationId="{16D98CB3-85BF-B7CC-B52E-9BF2AAD25D40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8" creationId="{C93E3C8B-F26B-9806-55F4-E2FDBC797DE0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29" creationId="{C2889930-3E30-8D5C-2390-5C967AF97E67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0" creationId="{DAB1C5F4-B65D-9623-A8EF-45DC7B572ADB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1" creationId="{9579AB00-E173-5F9E-4E2E-947836E59029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2" creationId="{70FFE802-8B6F-7A6A-E28D-4861312E3BE4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3" creationId="{C6E1F551-2A69-0355-AADA-68132B8CE070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4" creationId="{04439111-9ED2-1DB4-FC5B-B56DC3C069B9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5" creationId="{14660188-C0C6-E35D-166E-86C3CFB0F57A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6" creationId="{27E3B6B8-8AAC-CA7F-BEE8-E43037E55F1C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38" creationId="{1B7E0B9F-883B-EFB9-4F18-3BE0D4A13965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41" creationId="{D1AD5BC1-8B5B-F771-0A1C-28B5BDC9546B}"/>
          </ac:spMkLst>
        </pc:spChg>
        <pc:spChg chg="mod">
          <ac:chgData name="Andrea Cioli" userId="415430a0-fec7-4c61-8338-9296ff132151" providerId="ADAL" clId="{0D4ECCD2-EB25-4DC4-A048-A46682335DF5}" dt="2024-08-28T15:12:02.128" v="1822"/>
          <ac:spMkLst>
            <pc:docMk/>
            <pc:sldMk cId="1219789295" sldId="345"/>
            <ac:spMk id="42" creationId="{47E3EC02-A722-299F-74A4-AFDBB95A59A3}"/>
          </ac:spMkLst>
        </pc:spChg>
        <pc:spChg chg="add del mod">
          <ac:chgData name="Andrea Cioli" userId="415430a0-fec7-4c61-8338-9296ff132151" providerId="ADAL" clId="{0D4ECCD2-EB25-4DC4-A048-A46682335DF5}" dt="2024-08-28T15:13:31.606" v="1835" actId="478"/>
          <ac:spMkLst>
            <pc:docMk/>
            <pc:sldMk cId="1219789295" sldId="345"/>
            <ac:spMk id="51" creationId="{50FC72F7-45E5-31CA-97F6-6BC32DFA5D2C}"/>
          </ac:spMkLst>
        </pc:spChg>
        <pc:spChg chg="add del">
          <ac:chgData name="Andrea Cioli" userId="415430a0-fec7-4c61-8338-9296ff132151" providerId="ADAL" clId="{0D4ECCD2-EB25-4DC4-A048-A46682335DF5}" dt="2024-08-28T15:13:14.099" v="1830" actId="22"/>
          <ac:spMkLst>
            <pc:docMk/>
            <pc:sldMk cId="1219789295" sldId="345"/>
            <ac:spMk id="53" creationId="{33BD5D49-4929-DCCA-1829-636AECEF3167}"/>
          </ac:spMkLst>
        </pc:spChg>
        <pc:spChg chg="add mod">
          <ac:chgData name="Andrea Cioli" userId="415430a0-fec7-4c61-8338-9296ff132151" providerId="ADAL" clId="{0D4ECCD2-EB25-4DC4-A048-A46682335DF5}" dt="2024-08-28T15:13:37.911" v="1837" actId="20577"/>
          <ac:spMkLst>
            <pc:docMk/>
            <pc:sldMk cId="1219789295" sldId="345"/>
            <ac:spMk id="54" creationId="{2D0AA9FF-0982-99F4-2702-5709C467A8D6}"/>
          </ac:spMkLst>
        </pc:spChg>
        <pc:grpChg chg="add mod">
          <ac:chgData name="Andrea Cioli" userId="415430a0-fec7-4c61-8338-9296ff132151" providerId="ADAL" clId="{0D4ECCD2-EB25-4DC4-A048-A46682335DF5}" dt="2024-08-28T15:12:24.121" v="1824" actId="14100"/>
          <ac:grpSpMkLst>
            <pc:docMk/>
            <pc:sldMk cId="1219789295" sldId="345"/>
            <ac:grpSpMk id="4" creationId="{DD2C4E77-7E7F-72F9-81CD-63B13F8D3A30}"/>
          </ac:grpSpMkLst>
        </pc:grpChg>
        <pc:picChg chg="add mod">
          <ac:chgData name="Andrea Cioli" userId="415430a0-fec7-4c61-8338-9296ff132151" providerId="ADAL" clId="{0D4ECCD2-EB25-4DC4-A048-A46682335DF5}" dt="2024-08-29T07:59:13.383" v="1887" actId="1076"/>
          <ac:picMkLst>
            <pc:docMk/>
            <pc:sldMk cId="1219789295" sldId="345"/>
            <ac:picMk id="6" creationId="{20511C7E-95AD-EF13-E83D-3BF4FE1A27F8}"/>
          </ac:picMkLst>
        </pc:picChg>
        <pc:picChg chg="add mod">
          <ac:chgData name="Andrea Cioli" userId="415430a0-fec7-4c61-8338-9296ff132151" providerId="ADAL" clId="{0D4ECCD2-EB25-4DC4-A048-A46682335DF5}" dt="2024-08-29T07:57:43.547" v="1876" actId="12789"/>
          <ac:picMkLst>
            <pc:docMk/>
            <pc:sldMk cId="1219789295" sldId="345"/>
            <ac:picMk id="49" creationId="{C02738AE-FA4E-63C5-190F-E8EB2A2AB684}"/>
          </ac:picMkLst>
        </pc:pic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5" creationId="{7C6933C0-5DB1-7EE1-25E8-9D55C0261AA0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6" creationId="{E9A17D48-0A96-155D-1C1C-03BB5A4C1E03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7" creationId="{F34E9EE8-09A9-6E95-D018-AB8AD65056BB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8" creationId="{6DB10D77-38D3-9AC8-B844-737A90A9C125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9" creationId="{67BDAD96-F6B3-9A17-7E86-05BDEAE5AE60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0" creationId="{C2DFE32F-30B4-C5FE-1987-416B23C4F751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1" creationId="{AE124C3A-2159-6361-D0DD-805DE666008E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2" creationId="{469D24C1-C8E3-2FB3-A7E2-FC558C327736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3" creationId="{438E3242-885F-625A-A50F-13F62184B498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4" creationId="{8998D0C6-356C-C9DC-CD55-2C5AF23FAA5F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5" creationId="{261BCB1F-8394-E5C4-17A9-0964092DC7D5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6" creationId="{620F43DD-D1FB-054F-3F7F-02E1E086E5B9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17" creationId="{5FF20268-E4BD-6097-36D3-A1572A468C3F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37" creationId="{F71F20FE-330B-F0FF-F1F7-890F97F9B4A4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39" creationId="{5C61B854-18FF-E219-DD56-854B676D3688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0" creationId="{D1E00AF8-7CCE-C99C-6A32-88EC6FA99A02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3" creationId="{F5730571-3CB7-084C-E613-9DBF811C1006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4" creationId="{91D78D41-2859-8E58-970F-442AD0A4FB74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5" creationId="{026FB683-7676-C81C-E1EA-2AEB378AE54E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6" creationId="{40F33E8F-F929-DB7F-B9EA-A8B6F3BBE44B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7" creationId="{3F77849A-E4F5-A548-6AEC-E949F441BC62}"/>
          </ac:cxnSpMkLst>
        </pc:cxnChg>
        <pc:cxnChg chg="mod">
          <ac:chgData name="Andrea Cioli" userId="415430a0-fec7-4c61-8338-9296ff132151" providerId="ADAL" clId="{0D4ECCD2-EB25-4DC4-A048-A46682335DF5}" dt="2024-08-28T15:12:02.128" v="1822"/>
          <ac:cxnSpMkLst>
            <pc:docMk/>
            <pc:sldMk cId="1219789295" sldId="345"/>
            <ac:cxnSpMk id="48" creationId="{2F048FFB-8B44-7334-EC8B-32E81F644E8D}"/>
          </ac:cxnSpMkLst>
        </pc:cxnChg>
      </pc:sldChg>
      <pc:sldChg chg="addSp delSp modSp add mod">
        <pc:chgData name="Andrea Cioli" userId="415430a0-fec7-4c61-8338-9296ff132151" providerId="ADAL" clId="{0D4ECCD2-EB25-4DC4-A048-A46682335DF5}" dt="2024-08-30T08:20:53.436" v="1911" actId="20577"/>
        <pc:sldMkLst>
          <pc:docMk/>
          <pc:sldMk cId="869069554" sldId="346"/>
        </pc:sldMkLst>
        <pc:spChg chg="mod">
          <ac:chgData name="Andrea Cioli" userId="415430a0-fec7-4c61-8338-9296ff132151" providerId="ADAL" clId="{0D4ECCD2-EB25-4DC4-A048-A46682335DF5}" dt="2024-08-30T08:20:53.436" v="1911" actId="20577"/>
          <ac:spMkLst>
            <pc:docMk/>
            <pc:sldMk cId="869069554" sldId="346"/>
            <ac:spMk id="3" creationId="{B23913C6-A4FD-BDB8-8E10-C0AEFF5E2AAF}"/>
          </ac:spMkLst>
        </pc:spChg>
        <pc:spChg chg="add mod">
          <ac:chgData name="Andrea Cioli" userId="415430a0-fec7-4c61-8338-9296ff132151" providerId="ADAL" clId="{0D4ECCD2-EB25-4DC4-A048-A46682335DF5}" dt="2024-08-29T08:04:56.114" v="1893" actId="12788"/>
          <ac:spMkLst>
            <pc:docMk/>
            <pc:sldMk cId="869069554" sldId="346"/>
            <ac:spMk id="5" creationId="{CF830F63-A110-0CA6-14C9-060EDCE38A55}"/>
          </ac:spMkLst>
        </pc:spChg>
        <pc:picChg chg="add mod">
          <ac:chgData name="Andrea Cioli" userId="415430a0-fec7-4c61-8338-9296ff132151" providerId="ADAL" clId="{0D4ECCD2-EB25-4DC4-A048-A46682335DF5}" dt="2024-08-29T08:04:44.105" v="1890" actId="12788"/>
          <ac:picMkLst>
            <pc:docMk/>
            <pc:sldMk cId="869069554" sldId="346"/>
            <ac:picMk id="4" creationId="{D5395E02-3BD6-E85C-9AE7-B86C8F77567F}"/>
          </ac:picMkLst>
        </pc:picChg>
        <pc:picChg chg="add mod">
          <ac:chgData name="Andrea Cioli" userId="415430a0-fec7-4c61-8338-9296ff132151" providerId="ADAL" clId="{0D4ECCD2-EB25-4DC4-A048-A46682335DF5}" dt="2024-08-29T08:05:03.491" v="1894" actId="1076"/>
          <ac:picMkLst>
            <pc:docMk/>
            <pc:sldMk cId="869069554" sldId="346"/>
            <ac:picMk id="6" creationId="{F9EBC06B-FA36-62CD-8134-C9D28CE742C7}"/>
          </ac:picMkLst>
        </pc:picChg>
        <pc:picChg chg="del">
          <ac:chgData name="Andrea Cioli" userId="415430a0-fec7-4c61-8338-9296ff132151" providerId="ADAL" clId="{0D4ECCD2-EB25-4DC4-A048-A46682335DF5}" dt="2024-08-28T15:14:01.567" v="1841" actId="478"/>
          <ac:picMkLst>
            <pc:docMk/>
            <pc:sldMk cId="869069554" sldId="346"/>
            <ac:picMk id="49" creationId="{C02738AE-FA4E-63C5-190F-E8EB2A2AB684}"/>
          </ac:picMkLst>
        </pc:picChg>
      </pc:sldChg>
      <pc:sldChg chg="delSp modSp mod">
        <pc:chgData name="Andrea Cioli" userId="415430a0-fec7-4c61-8338-9296ff132151" providerId="ADAL" clId="{0D4ECCD2-EB25-4DC4-A048-A46682335DF5}" dt="2024-09-03T12:56:25.179" v="3087"/>
        <pc:sldMkLst>
          <pc:docMk/>
          <pc:sldMk cId="4091901587" sldId="348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4091901587" sldId="348"/>
            <ac:spMk id="4" creationId="{1385CB28-1C6D-6821-4B0D-E6C2294B5BD0}"/>
          </ac:spMkLst>
        </pc:spChg>
        <pc:spChg chg="mod">
          <ac:chgData name="Andrea Cioli" userId="415430a0-fec7-4c61-8338-9296ff132151" providerId="ADAL" clId="{0D4ECCD2-EB25-4DC4-A048-A46682335DF5}" dt="2024-09-03T08:46:06.701" v="2832" actId="113"/>
          <ac:spMkLst>
            <pc:docMk/>
            <pc:sldMk cId="4091901587" sldId="348"/>
            <ac:spMk id="6" creationId="{99A99A21-060F-4D62-E40F-5A5D3B184F51}"/>
          </ac:spMkLst>
        </pc:spChg>
        <pc:spChg chg="del mod">
          <ac:chgData name="Andrea Cioli" userId="415430a0-fec7-4c61-8338-9296ff132151" providerId="ADAL" clId="{0D4ECCD2-EB25-4DC4-A048-A46682335DF5}" dt="2024-09-03T08:11:22.212" v="2459" actId="478"/>
          <ac:spMkLst>
            <pc:docMk/>
            <pc:sldMk cId="4091901587" sldId="348"/>
            <ac:spMk id="7" creationId="{3D09FD0F-6096-5C68-7FAE-B590EB91321C}"/>
          </ac:spMkLst>
        </pc:spChg>
        <pc:spChg chg="del">
          <ac:chgData name="Andrea Cioli" userId="415430a0-fec7-4c61-8338-9296ff132151" providerId="ADAL" clId="{0D4ECCD2-EB25-4DC4-A048-A46682335DF5}" dt="2024-09-03T08:20:49.643" v="2538" actId="478"/>
          <ac:spMkLst>
            <pc:docMk/>
            <pc:sldMk cId="4091901587" sldId="348"/>
            <ac:spMk id="8" creationId="{DD5E0ECD-6219-A91A-DC2B-4F921A54419A}"/>
          </ac:spMkLst>
        </pc:spChg>
      </pc:sldChg>
      <pc:sldChg chg="modSp">
        <pc:chgData name="Andrea Cioli" userId="415430a0-fec7-4c61-8338-9296ff132151" providerId="ADAL" clId="{0D4ECCD2-EB25-4DC4-A048-A46682335DF5}" dt="2024-09-03T12:56:25.179" v="3087"/>
        <pc:sldMkLst>
          <pc:docMk/>
          <pc:sldMk cId="2724461626" sldId="349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2724461626" sldId="349"/>
            <ac:spMk id="15" creationId="{43DD74DA-DD23-4A09-84A9-F5357F6CABD5}"/>
          </ac:spMkLst>
        </pc:spChg>
      </pc:sldChg>
      <pc:sldChg chg="addSp modSp mod">
        <pc:chgData name="Andrea Cioli" userId="415430a0-fec7-4c61-8338-9296ff132151" providerId="ADAL" clId="{0D4ECCD2-EB25-4DC4-A048-A46682335DF5}" dt="2024-09-23T14:29:12.242" v="3147" actId="1037"/>
        <pc:sldMkLst>
          <pc:docMk/>
          <pc:sldMk cId="2937071537" sldId="350"/>
        </pc:sldMkLst>
        <pc:spChg chg="mod">
          <ac:chgData name="Andrea Cioli" userId="415430a0-fec7-4c61-8338-9296ff132151" providerId="ADAL" clId="{0D4ECCD2-EB25-4DC4-A048-A46682335DF5}" dt="2024-09-23T14:29:05.209" v="3137" actId="164"/>
          <ac:spMkLst>
            <pc:docMk/>
            <pc:sldMk cId="2937071537" sldId="350"/>
            <ac:spMk id="17" creationId="{456FC3FA-C529-7998-112A-E4F4D3A21209}"/>
          </ac:spMkLst>
        </pc:spChg>
        <pc:spChg chg="mod">
          <ac:chgData name="Andrea Cioli" userId="415430a0-fec7-4c61-8338-9296ff132151" providerId="ADAL" clId="{0D4ECCD2-EB25-4DC4-A048-A46682335DF5}" dt="2024-09-23T14:28:40.779" v="3135" actId="552"/>
          <ac:spMkLst>
            <pc:docMk/>
            <pc:sldMk cId="2937071537" sldId="350"/>
            <ac:spMk id="32" creationId="{79970152-F2EF-34B6-FCF6-9FE37C917E67}"/>
          </ac:spMkLst>
        </pc:spChg>
        <pc:spChg chg="mod">
          <ac:chgData name="Andrea Cioli" userId="415430a0-fec7-4c61-8338-9296ff132151" providerId="ADAL" clId="{0D4ECCD2-EB25-4DC4-A048-A46682335DF5}" dt="2024-08-30T14:45:48.015" v="2090" actId="14100"/>
          <ac:spMkLst>
            <pc:docMk/>
            <pc:sldMk cId="2937071537" sldId="350"/>
            <ac:spMk id="33" creationId="{FF404F64-14FF-EDF2-EC9C-DFC60ECA297D}"/>
          </ac:spMkLst>
        </pc:spChg>
        <pc:spChg chg="mod">
          <ac:chgData name="Andrea Cioli" userId="415430a0-fec7-4c61-8338-9296ff132151" providerId="ADAL" clId="{0D4ECCD2-EB25-4DC4-A048-A46682335DF5}" dt="2024-08-30T14:45:42.641" v="2089" actId="948"/>
          <ac:spMkLst>
            <pc:docMk/>
            <pc:sldMk cId="2937071537" sldId="350"/>
            <ac:spMk id="34" creationId="{FB1730EC-4D78-8DC5-3721-6883F4159F8B}"/>
          </ac:spMkLst>
        </pc:spChg>
        <pc:spChg chg="mod">
          <ac:chgData name="Andrea Cioli" userId="415430a0-fec7-4c61-8338-9296ff132151" providerId="ADAL" clId="{0D4ECCD2-EB25-4DC4-A048-A46682335DF5}" dt="2024-09-23T14:28:41.564" v="3136" actId="1076"/>
          <ac:spMkLst>
            <pc:docMk/>
            <pc:sldMk cId="2937071537" sldId="350"/>
            <ac:spMk id="54" creationId="{2D0AA9FF-0982-99F4-2702-5709C467A8D6}"/>
          </ac:spMkLst>
        </pc:spChg>
        <pc:grpChg chg="add mod">
          <ac:chgData name="Andrea Cioli" userId="415430a0-fec7-4c61-8338-9296ff132151" providerId="ADAL" clId="{0D4ECCD2-EB25-4DC4-A048-A46682335DF5}" dt="2024-09-23T14:29:12.242" v="3147" actId="1037"/>
          <ac:grpSpMkLst>
            <pc:docMk/>
            <pc:sldMk cId="2937071537" sldId="350"/>
            <ac:grpSpMk id="4" creationId="{351129C8-02B4-E76A-0A16-554F795A14C7}"/>
          </ac:grpSpMkLst>
        </pc:grpChg>
        <pc:picChg chg="mod">
          <ac:chgData name="Andrea Cioli" userId="415430a0-fec7-4c61-8338-9296ff132151" providerId="ADAL" clId="{0D4ECCD2-EB25-4DC4-A048-A46682335DF5}" dt="2024-09-23T14:29:05.209" v="3137" actId="164"/>
          <ac:picMkLst>
            <pc:docMk/>
            <pc:sldMk cId="2937071537" sldId="350"/>
            <ac:picMk id="18" creationId="{561778B0-4043-E413-699E-9B1C9F6A014F}"/>
          </ac:picMkLst>
        </pc:picChg>
      </pc:sldChg>
      <pc:sldChg chg="delSp modSp mod">
        <pc:chgData name="Andrea Cioli" userId="415430a0-fec7-4c61-8338-9296ff132151" providerId="ADAL" clId="{0D4ECCD2-EB25-4DC4-A048-A46682335DF5}" dt="2024-09-03T12:56:25.179" v="3087"/>
        <pc:sldMkLst>
          <pc:docMk/>
          <pc:sldMk cId="563668771" sldId="351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563668771" sldId="351"/>
            <ac:spMk id="4" creationId="{1385CB28-1C6D-6821-4B0D-E6C2294B5BD0}"/>
          </ac:spMkLst>
        </pc:spChg>
        <pc:spChg chg="mod">
          <ac:chgData name="Andrea Cioli" userId="415430a0-fec7-4c61-8338-9296ff132151" providerId="ADAL" clId="{0D4ECCD2-EB25-4DC4-A048-A46682335DF5}" dt="2024-09-03T10:31:25.968" v="3013" actId="113"/>
          <ac:spMkLst>
            <pc:docMk/>
            <pc:sldMk cId="563668771" sldId="351"/>
            <ac:spMk id="5" creationId="{E6162206-47B8-58E8-0E8F-5FD7F2074486}"/>
          </ac:spMkLst>
        </pc:spChg>
        <pc:spChg chg="del mod">
          <ac:chgData name="Andrea Cioli" userId="415430a0-fec7-4c61-8338-9296ff132151" providerId="ADAL" clId="{0D4ECCD2-EB25-4DC4-A048-A46682335DF5}" dt="2024-09-03T08:33:09.992" v="2545" actId="478"/>
          <ac:spMkLst>
            <pc:docMk/>
            <pc:sldMk cId="563668771" sldId="351"/>
            <ac:spMk id="8" creationId="{C98E1D7B-74B1-F46F-2F12-0DCBF8F3EC98}"/>
          </ac:spMkLst>
        </pc:spChg>
      </pc:sldChg>
      <pc:sldChg chg="modSp mod">
        <pc:chgData name="Andrea Cioli" userId="415430a0-fec7-4c61-8338-9296ff132151" providerId="ADAL" clId="{0D4ECCD2-EB25-4DC4-A048-A46682335DF5}" dt="2024-09-10T12:48:24.426" v="3092" actId="20577"/>
        <pc:sldMkLst>
          <pc:docMk/>
          <pc:sldMk cId="4276731452" sldId="352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4276731452" sldId="352"/>
            <ac:spMk id="4" creationId="{1385CB28-1C6D-6821-4B0D-E6C2294B5BD0}"/>
          </ac:spMkLst>
        </pc:spChg>
        <pc:spChg chg="mod">
          <ac:chgData name="Andrea Cioli" userId="415430a0-fec7-4c61-8338-9296ff132151" providerId="ADAL" clId="{0D4ECCD2-EB25-4DC4-A048-A46682335DF5}" dt="2024-09-10T12:48:24.426" v="3092" actId="20577"/>
          <ac:spMkLst>
            <pc:docMk/>
            <pc:sldMk cId="4276731452" sldId="352"/>
            <ac:spMk id="10" creationId="{19310813-C4E0-7879-C271-7DFB563B0B5F}"/>
          </ac:spMkLst>
        </pc:spChg>
      </pc:sldChg>
      <pc:sldChg chg="modSp mod">
        <pc:chgData name="Andrea Cioli" userId="415430a0-fec7-4c61-8338-9296ff132151" providerId="ADAL" clId="{0D4ECCD2-EB25-4DC4-A048-A46682335DF5}" dt="2024-09-10T13:33:46.210" v="3095" actId="13926"/>
        <pc:sldMkLst>
          <pc:docMk/>
          <pc:sldMk cId="3762179285" sldId="354"/>
        </pc:sldMkLst>
        <pc:spChg chg="mod">
          <ac:chgData name="Andrea Cioli" userId="415430a0-fec7-4c61-8338-9296ff132151" providerId="ADAL" clId="{0D4ECCD2-EB25-4DC4-A048-A46682335DF5}" dt="2024-09-10T13:33:46.210" v="3095" actId="13926"/>
          <ac:spMkLst>
            <pc:docMk/>
            <pc:sldMk cId="3762179285" sldId="354"/>
            <ac:spMk id="3" creationId="{B23913C6-A4FD-BDB8-8E10-C0AEFF5E2AAF}"/>
          </ac:spMkLst>
        </pc:spChg>
        <pc:spChg chg="mod">
          <ac:chgData name="Andrea Cioli" userId="415430a0-fec7-4c61-8338-9296ff132151" providerId="ADAL" clId="{0D4ECCD2-EB25-4DC4-A048-A46682335DF5}" dt="2024-08-30T14:48:51.597" v="2263" actId="20577"/>
          <ac:spMkLst>
            <pc:docMk/>
            <pc:sldMk cId="3762179285" sldId="354"/>
            <ac:spMk id="5" creationId="{257F15C4-00B5-F730-E9B2-2B88CDF99812}"/>
          </ac:spMkLst>
        </pc:spChg>
      </pc:sldChg>
      <pc:sldChg chg="modSp add del mod">
        <pc:chgData name="Andrea Cioli" userId="415430a0-fec7-4c61-8338-9296ff132151" providerId="ADAL" clId="{0D4ECCD2-EB25-4DC4-A048-A46682335DF5}" dt="2024-08-29T16:03:47.547" v="1902" actId="47"/>
        <pc:sldMkLst>
          <pc:docMk/>
          <pc:sldMk cId="3281847751" sldId="357"/>
        </pc:sldMkLst>
        <pc:spChg chg="mod">
          <ac:chgData name="Andrea Cioli" userId="415430a0-fec7-4c61-8338-9296ff132151" providerId="ADAL" clId="{0D4ECCD2-EB25-4DC4-A048-A46682335DF5}" dt="2024-08-29T16:03:28.547" v="1899" actId="207"/>
          <ac:spMkLst>
            <pc:docMk/>
            <pc:sldMk cId="3281847751" sldId="357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29T16:03:42.133" v="1901" actId="108"/>
          <ac:spMkLst>
            <pc:docMk/>
            <pc:sldMk cId="3281847751" sldId="357"/>
            <ac:spMk id="19" creationId="{D1D9D5E1-4A14-4A70-8BC4-F940C1F1491F}"/>
          </ac:spMkLst>
        </pc:spChg>
        <pc:spChg chg="mod">
          <ac:chgData name="Andrea Cioli" userId="415430a0-fec7-4c61-8338-9296ff132151" providerId="ADAL" clId="{0D4ECCD2-EB25-4DC4-A048-A46682335DF5}" dt="2024-08-29T16:03:17.815" v="1897" actId="207"/>
          <ac:spMkLst>
            <pc:docMk/>
            <pc:sldMk cId="3281847751" sldId="357"/>
            <ac:spMk id="30" creationId="{D9BBD80B-AB36-47E5-BC39-4722C659170D}"/>
          </ac:spMkLst>
        </pc:spChg>
        <pc:spChg chg="mod">
          <ac:chgData name="Andrea Cioli" userId="415430a0-fec7-4c61-8338-9296ff132151" providerId="ADAL" clId="{0D4ECCD2-EB25-4DC4-A048-A46682335DF5}" dt="2024-08-29T16:03:00.196" v="1896" actId="207"/>
          <ac:spMkLst>
            <pc:docMk/>
            <pc:sldMk cId="3281847751" sldId="357"/>
            <ac:spMk id="31" creationId="{DE70F633-1F44-4B8D-8BED-EBC617E26715}"/>
          </ac:spMkLst>
        </pc:spChg>
      </pc:sldChg>
      <pc:sldChg chg="addSp modSp add mod">
        <pc:chgData name="Andrea Cioli" userId="415430a0-fec7-4c61-8338-9296ff132151" providerId="ADAL" clId="{0D4ECCD2-EB25-4DC4-A048-A46682335DF5}" dt="2024-08-30T08:22:06.754" v="1920" actId="1076"/>
        <pc:sldMkLst>
          <pc:docMk/>
          <pc:sldMk cId="1125283292" sldId="364"/>
        </pc:sldMkLst>
        <pc:spChg chg="mod">
          <ac:chgData name="Andrea Cioli" userId="415430a0-fec7-4c61-8338-9296ff132151" providerId="ADAL" clId="{0D4ECCD2-EB25-4DC4-A048-A46682335DF5}" dt="2024-08-30T08:20:44.651" v="1907" actId="20577"/>
          <ac:spMkLst>
            <pc:docMk/>
            <pc:sldMk cId="1125283292" sldId="364"/>
            <ac:spMk id="3" creationId="{D8FDADFE-CE87-39EA-6D74-9F19DAD66445}"/>
          </ac:spMkLst>
        </pc:spChg>
        <pc:spChg chg="add mod">
          <ac:chgData name="Andrea Cioli" userId="415430a0-fec7-4c61-8338-9296ff132151" providerId="ADAL" clId="{0D4ECCD2-EB25-4DC4-A048-A46682335DF5}" dt="2024-08-30T08:21:09.118" v="1913"/>
          <ac:spMkLst>
            <pc:docMk/>
            <pc:sldMk cId="1125283292" sldId="364"/>
            <ac:spMk id="4" creationId="{BEFA4B6F-AE26-1E03-F50B-DB86C1BC5683}"/>
          </ac:spMkLst>
        </pc:spChg>
        <pc:spChg chg="mod">
          <ac:chgData name="Andrea Cioli" userId="415430a0-fec7-4c61-8338-9296ff132151" providerId="ADAL" clId="{0D4ECCD2-EB25-4DC4-A048-A46682335DF5}" dt="2024-08-30T08:21:01.906" v="1912" actId="20577"/>
          <ac:spMkLst>
            <pc:docMk/>
            <pc:sldMk cId="1125283292" sldId="364"/>
            <ac:spMk id="5" creationId="{D16585D2-DBA3-9417-DCF2-BD8B2728107A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8" creationId="{783529C5-18F3-233D-D0BA-08A810CF42BD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10" creationId="{611BE74F-D464-0A03-1088-82E6B7A7DBF5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11" creationId="{88F79B0A-B7F0-2985-31A5-F57BBF025399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12" creationId="{3960EC44-5ED3-B8F0-C30C-B8F8FDC88CB1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17" creationId="{99B93A00-9453-6D07-593C-404A98A8B4CF}"/>
          </ac:spMkLst>
        </pc:spChg>
        <pc:spChg chg="mod">
          <ac:chgData name="Andrea Cioli" userId="415430a0-fec7-4c61-8338-9296ff132151" providerId="ADAL" clId="{0D4ECCD2-EB25-4DC4-A048-A46682335DF5}" dt="2024-08-30T08:21:48.719" v="1914"/>
          <ac:spMkLst>
            <pc:docMk/>
            <pc:sldMk cId="1125283292" sldId="364"/>
            <ac:spMk id="18" creationId="{EDAA19D1-17DE-1CC5-2BD5-9DE6ECB3320C}"/>
          </ac:spMkLst>
        </pc:spChg>
        <pc:grpChg chg="add mod">
          <ac:chgData name="Andrea Cioli" userId="415430a0-fec7-4c61-8338-9296ff132151" providerId="ADAL" clId="{0D4ECCD2-EB25-4DC4-A048-A46682335DF5}" dt="2024-08-30T08:21:52.117" v="1916" actId="14100"/>
          <ac:grpSpMkLst>
            <pc:docMk/>
            <pc:sldMk cId="1125283292" sldId="364"/>
            <ac:grpSpMk id="7" creationId="{FD021E26-0A12-2779-373D-D4B526B6F050}"/>
          </ac:grpSpMkLst>
        </pc:grpChg>
        <pc:picChg chg="add mod">
          <ac:chgData name="Andrea Cioli" userId="415430a0-fec7-4c61-8338-9296ff132151" providerId="ADAL" clId="{0D4ECCD2-EB25-4DC4-A048-A46682335DF5}" dt="2024-08-30T08:21:09.118" v="1913"/>
          <ac:picMkLst>
            <pc:docMk/>
            <pc:sldMk cId="1125283292" sldId="364"/>
            <ac:picMk id="6" creationId="{8A0AB984-D28D-12A6-7AB6-8A2C1DD454F7}"/>
          </ac:picMkLst>
        </pc:picChg>
        <pc:picChg chg="add mod">
          <ac:chgData name="Andrea Cioli" userId="415430a0-fec7-4c61-8338-9296ff132151" providerId="ADAL" clId="{0D4ECCD2-EB25-4DC4-A048-A46682335DF5}" dt="2024-08-30T08:22:06.754" v="1920" actId="1076"/>
          <ac:picMkLst>
            <pc:docMk/>
            <pc:sldMk cId="1125283292" sldId="364"/>
            <ac:picMk id="20" creationId="{5072A643-EB4A-406B-FF60-90739C9EB7E7}"/>
          </ac:picMkLst>
        </pc:pic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9" creationId="{C51366E5-AA7D-5712-B9D5-7BBE26A36767}"/>
          </ac:cxnSpMkLst>
        </pc:cxn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13" creationId="{ADD8A40C-07F7-75F5-7B21-F3DFA6CC9943}"/>
          </ac:cxnSpMkLst>
        </pc:cxn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14" creationId="{9DA87E73-B1BE-5CDC-911E-D5F1D53CCB00}"/>
          </ac:cxnSpMkLst>
        </pc:cxn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15" creationId="{81FF3751-C674-7A74-3CEF-445B5DE328B9}"/>
          </ac:cxnSpMkLst>
        </pc:cxn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16" creationId="{A6F9BA45-9B29-C236-A091-A390D262BF3A}"/>
          </ac:cxnSpMkLst>
        </pc:cxnChg>
        <pc:cxnChg chg="mod">
          <ac:chgData name="Andrea Cioli" userId="415430a0-fec7-4c61-8338-9296ff132151" providerId="ADAL" clId="{0D4ECCD2-EB25-4DC4-A048-A46682335DF5}" dt="2024-08-30T08:21:48.719" v="1914"/>
          <ac:cxnSpMkLst>
            <pc:docMk/>
            <pc:sldMk cId="1125283292" sldId="364"/>
            <ac:cxnSpMk id="19" creationId="{680BC24D-38BE-CC85-5CD6-49375A195CEE}"/>
          </ac:cxnSpMkLst>
        </pc:cxnChg>
      </pc:sldChg>
      <pc:sldChg chg="modSp add mod addCm">
        <pc:chgData name="Andrea Cioli" userId="415430a0-fec7-4c61-8338-9296ff132151" providerId="ADAL" clId="{0D4ECCD2-EB25-4DC4-A048-A46682335DF5}" dt="2024-09-03T12:56:25.179" v="3087"/>
        <pc:sldMkLst>
          <pc:docMk/>
          <pc:sldMk cId="3608802381" sldId="365"/>
        </pc:sldMkLst>
        <pc:spChg chg="mod">
          <ac:chgData name="Andrea Cioli" userId="415430a0-fec7-4c61-8338-9296ff132151" providerId="ADAL" clId="{0D4ECCD2-EB25-4DC4-A048-A46682335DF5}" dt="2024-08-30T08:25:55.135" v="1987" actId="207"/>
          <ac:spMkLst>
            <pc:docMk/>
            <pc:sldMk cId="3608802381" sldId="365"/>
            <ac:spMk id="9" creationId="{A383072E-6E01-B04E-F04A-E093C8022482}"/>
          </ac:spMkLst>
        </pc:spChg>
        <pc:spChg chg="mod">
          <ac:chgData name="Andrea Cioli" userId="415430a0-fec7-4c61-8338-9296ff132151" providerId="ADAL" clId="{0D4ECCD2-EB25-4DC4-A048-A46682335DF5}" dt="2024-08-30T08:25:42.338" v="1986" actId="207"/>
          <ac:spMkLst>
            <pc:docMk/>
            <pc:sldMk cId="3608802381" sldId="365"/>
            <ac:spMk id="10" creationId="{B4963F63-36F8-738A-2B4E-C5CC451AF264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3608802381" sldId="365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30T08:26:05.532" v="1989" actId="108"/>
          <ac:spMkLst>
            <pc:docMk/>
            <pc:sldMk cId="3608802381" sldId="365"/>
            <ac:spMk id="20" creationId="{9588F268-4365-4EE9-86C9-F86CEF585E84}"/>
          </ac:spMkLst>
        </pc:spChg>
        <pc:spChg chg="mod">
          <ac:chgData name="Andrea Cioli" userId="415430a0-fec7-4c61-8338-9296ff132151" providerId="ADAL" clId="{0D4ECCD2-EB25-4DC4-A048-A46682335DF5}" dt="2024-08-30T08:26:00.246" v="1988" actId="108"/>
          <ac:spMkLst>
            <pc:docMk/>
            <pc:sldMk cId="3608802381" sldId="365"/>
            <ac:spMk id="21" creationId="{0D14E216-3685-479F-A235-2A0D1D57A464}"/>
          </ac:spMkLst>
        </pc:spChg>
        <pc:spChg chg="mod">
          <ac:chgData name="Andrea Cioli" userId="415430a0-fec7-4c61-8338-9296ff132151" providerId="ADAL" clId="{0D4ECCD2-EB25-4DC4-A048-A46682335DF5}" dt="2024-08-30T08:24:57.415" v="1926" actId="207"/>
          <ac:spMkLst>
            <pc:docMk/>
            <pc:sldMk cId="3608802381" sldId="365"/>
            <ac:spMk id="42" creationId="{AB43483A-D3F6-4B07-A722-3045AF0C8B78}"/>
          </ac:spMkLst>
        </pc:spChg>
        <pc:spChg chg="mod">
          <ac:chgData name="Andrea Cioli" userId="415430a0-fec7-4c61-8338-9296ff132151" providerId="ADAL" clId="{0D4ECCD2-EB25-4DC4-A048-A46682335DF5}" dt="2024-08-30T08:24:47.830" v="1925" actId="207"/>
          <ac:spMkLst>
            <pc:docMk/>
            <pc:sldMk cId="3608802381" sldId="365"/>
            <ac:spMk id="43" creationId="{344A5859-EE5B-420C-A113-29D58507C626}"/>
          </ac:spMkLst>
        </pc:spChg>
        <pc:picChg chg="mod">
          <ac:chgData name="Andrea Cioli" userId="415430a0-fec7-4c61-8338-9296ff132151" providerId="ADAL" clId="{0D4ECCD2-EB25-4DC4-A048-A46682335DF5}" dt="2024-08-30T08:25:31.489" v="1985" actId="1036"/>
          <ac:picMkLst>
            <pc:docMk/>
            <pc:sldMk cId="3608802381" sldId="365"/>
            <ac:picMk id="59" creationId="{B2D9C3FD-D2AF-48C4-9D8B-6A73267B2E4B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Andrea Cioli" userId="415430a0-fec7-4c61-8338-9296ff132151" providerId="ADAL" clId="{0D4ECCD2-EB25-4DC4-A048-A46682335DF5}" dt="2024-08-30T14:56:10.031" v="2264"/>
              <pc2:cmMkLst xmlns:pc2="http://schemas.microsoft.com/office/powerpoint/2019/9/main/command">
                <pc:docMk/>
                <pc:sldMk cId="3608802381" sldId="365"/>
                <pc2:cmMk id="{816E3B6D-F1FC-48A1-8FED-18AAF01C6BC6}"/>
              </pc2:cmMkLst>
            </pc226:cmChg>
          </p:ext>
        </pc:extLst>
      </pc:sldChg>
      <pc:sldChg chg="modSp add mod">
        <pc:chgData name="Andrea Cioli" userId="415430a0-fec7-4c61-8338-9296ff132151" providerId="ADAL" clId="{0D4ECCD2-EB25-4DC4-A048-A46682335DF5}" dt="2024-09-03T12:56:25.179" v="3087"/>
        <pc:sldMkLst>
          <pc:docMk/>
          <pc:sldMk cId="488194051" sldId="366"/>
        </pc:sldMkLst>
        <pc:spChg chg="mod">
          <ac:chgData name="Andrea Cioli" userId="415430a0-fec7-4c61-8338-9296ff132151" providerId="ADAL" clId="{0D4ECCD2-EB25-4DC4-A048-A46682335DF5}" dt="2024-08-30T08:27:01.546" v="1994" actId="207"/>
          <ac:spMkLst>
            <pc:docMk/>
            <pc:sldMk cId="488194051" sldId="366"/>
            <ac:spMk id="9" creationId="{A383072E-6E01-B04E-F04A-E093C8022482}"/>
          </ac:spMkLst>
        </pc:spChg>
        <pc:spChg chg="mod">
          <ac:chgData name="Andrea Cioli" userId="415430a0-fec7-4c61-8338-9296ff132151" providerId="ADAL" clId="{0D4ECCD2-EB25-4DC4-A048-A46682335DF5}" dt="2024-08-30T08:27:08.739" v="1995" actId="207"/>
          <ac:spMkLst>
            <pc:docMk/>
            <pc:sldMk cId="488194051" sldId="366"/>
            <ac:spMk id="10" creationId="{B4963F63-36F8-738A-2B4E-C5CC451AF264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488194051" sldId="366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30T08:27:22.863" v="1997" actId="108"/>
          <ac:spMkLst>
            <pc:docMk/>
            <pc:sldMk cId="488194051" sldId="366"/>
            <ac:spMk id="20" creationId="{9588F268-4365-4EE9-86C9-F86CEF585E84}"/>
          </ac:spMkLst>
        </pc:spChg>
        <pc:spChg chg="mod">
          <ac:chgData name="Andrea Cioli" userId="415430a0-fec7-4c61-8338-9296ff132151" providerId="ADAL" clId="{0D4ECCD2-EB25-4DC4-A048-A46682335DF5}" dt="2024-08-30T08:27:15.968" v="1996" actId="108"/>
          <ac:spMkLst>
            <pc:docMk/>
            <pc:sldMk cId="488194051" sldId="366"/>
            <ac:spMk id="22" creationId="{ABB7DB3B-6533-42AE-88B6-E2F2B913DD25}"/>
          </ac:spMkLst>
        </pc:spChg>
        <pc:spChg chg="mod">
          <ac:chgData name="Andrea Cioli" userId="415430a0-fec7-4c61-8338-9296ff132151" providerId="ADAL" clId="{0D4ECCD2-EB25-4DC4-A048-A46682335DF5}" dt="2024-08-30T08:26:36.357" v="1991" actId="108"/>
          <ac:spMkLst>
            <pc:docMk/>
            <pc:sldMk cId="488194051" sldId="366"/>
            <ac:spMk id="42" creationId="{AB43483A-D3F6-4B07-A722-3045AF0C8B78}"/>
          </ac:spMkLst>
        </pc:spChg>
        <pc:spChg chg="mod">
          <ac:chgData name="Andrea Cioli" userId="415430a0-fec7-4c61-8338-9296ff132151" providerId="ADAL" clId="{0D4ECCD2-EB25-4DC4-A048-A46682335DF5}" dt="2024-08-30T08:26:36.357" v="1991" actId="108"/>
          <ac:spMkLst>
            <pc:docMk/>
            <pc:sldMk cId="488194051" sldId="366"/>
            <ac:spMk id="43" creationId="{344A5859-EE5B-420C-A113-29D58507C626}"/>
          </ac:spMkLst>
        </pc:spChg>
        <pc:spChg chg="mod">
          <ac:chgData name="Andrea Cioli" userId="415430a0-fec7-4c61-8338-9296ff132151" providerId="ADAL" clId="{0D4ECCD2-EB25-4DC4-A048-A46682335DF5}" dt="2024-08-30T08:26:46.210" v="1992" actId="207"/>
          <ac:spMkLst>
            <pc:docMk/>
            <pc:sldMk cId="488194051" sldId="366"/>
            <ac:spMk id="45" creationId="{A68F0771-888D-4BDB-A4D0-E258023DE4DD}"/>
          </ac:spMkLst>
        </pc:spChg>
        <pc:spChg chg="mod">
          <ac:chgData name="Andrea Cioli" userId="415430a0-fec7-4c61-8338-9296ff132151" providerId="ADAL" clId="{0D4ECCD2-EB25-4DC4-A048-A46682335DF5}" dt="2024-08-30T08:26:53.300" v="1993" actId="207"/>
          <ac:spMkLst>
            <pc:docMk/>
            <pc:sldMk cId="488194051" sldId="366"/>
            <ac:spMk id="46" creationId="{E74D7AB9-548C-4184-9D2D-1D3E4F42D300}"/>
          </ac:spMkLst>
        </pc:spChg>
        <pc:picChg chg="mod">
          <ac:chgData name="Andrea Cioli" userId="415430a0-fec7-4c61-8338-9296ff132151" providerId="ADAL" clId="{0D4ECCD2-EB25-4DC4-A048-A46682335DF5}" dt="2024-08-30T08:27:44.162" v="2032" actId="1035"/>
          <ac:picMkLst>
            <pc:docMk/>
            <pc:sldMk cId="488194051" sldId="366"/>
            <ac:picMk id="59" creationId="{B2D9C3FD-D2AF-48C4-9D8B-6A73267B2E4B}"/>
          </ac:picMkLst>
        </pc:picChg>
      </pc:sldChg>
      <pc:sldChg chg="modSp add mod">
        <pc:chgData name="Andrea Cioli" userId="415430a0-fec7-4c61-8338-9296ff132151" providerId="ADAL" clId="{0D4ECCD2-EB25-4DC4-A048-A46682335DF5}" dt="2024-09-03T12:56:25.179" v="3087"/>
        <pc:sldMkLst>
          <pc:docMk/>
          <pc:sldMk cId="1540193242" sldId="367"/>
        </pc:sldMkLst>
        <pc:spChg chg="mod">
          <ac:chgData name="Andrea Cioli" userId="415430a0-fec7-4c61-8338-9296ff132151" providerId="ADAL" clId="{0D4ECCD2-EB25-4DC4-A048-A46682335DF5}" dt="2024-08-30T08:28:37.735" v="2039" actId="207"/>
          <ac:spMkLst>
            <pc:docMk/>
            <pc:sldMk cId="1540193242" sldId="367"/>
            <ac:spMk id="9" creationId="{A383072E-6E01-B04E-F04A-E093C8022482}"/>
          </ac:spMkLst>
        </pc:spChg>
        <pc:spChg chg="mod">
          <ac:chgData name="Andrea Cioli" userId="415430a0-fec7-4c61-8338-9296ff132151" providerId="ADAL" clId="{0D4ECCD2-EB25-4DC4-A048-A46682335DF5}" dt="2024-08-30T08:28:41.346" v="2040" actId="207"/>
          <ac:spMkLst>
            <pc:docMk/>
            <pc:sldMk cId="1540193242" sldId="367"/>
            <ac:spMk id="10" creationId="{B4963F63-36F8-738A-2B4E-C5CC451AF264}"/>
          </ac:spMkLst>
        </pc:spChg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1540193242" sldId="367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8-30T08:27:58.722" v="2034" actId="108"/>
          <ac:spMkLst>
            <pc:docMk/>
            <pc:sldMk cId="1540193242" sldId="367"/>
            <ac:spMk id="20" creationId="{9588F268-4365-4EE9-86C9-F86CEF585E84}"/>
          </ac:spMkLst>
        </pc:spChg>
        <pc:spChg chg="mod">
          <ac:chgData name="Andrea Cioli" userId="415430a0-fec7-4c61-8338-9296ff132151" providerId="ADAL" clId="{0D4ECCD2-EB25-4DC4-A048-A46682335DF5}" dt="2024-08-30T08:27:55.123" v="2033" actId="108"/>
          <ac:spMkLst>
            <pc:docMk/>
            <pc:sldMk cId="1540193242" sldId="367"/>
            <ac:spMk id="44" creationId="{CFC30D9D-A2B0-4135-A425-BC814B13020B}"/>
          </ac:spMkLst>
        </pc:spChg>
        <pc:spChg chg="mod">
          <ac:chgData name="Andrea Cioli" userId="415430a0-fec7-4c61-8338-9296ff132151" providerId="ADAL" clId="{0D4ECCD2-EB25-4DC4-A048-A46682335DF5}" dt="2024-08-30T08:28:26.279" v="2038" actId="207"/>
          <ac:spMkLst>
            <pc:docMk/>
            <pc:sldMk cId="1540193242" sldId="367"/>
            <ac:spMk id="49" creationId="{8DE7778F-B017-4FE2-A5CA-E222A161866A}"/>
          </ac:spMkLst>
        </pc:spChg>
        <pc:spChg chg="mod">
          <ac:chgData name="Andrea Cioli" userId="415430a0-fec7-4c61-8338-9296ff132151" providerId="ADAL" clId="{0D4ECCD2-EB25-4DC4-A048-A46682335DF5}" dt="2024-08-30T08:28:07.443" v="2035" actId="207"/>
          <ac:spMkLst>
            <pc:docMk/>
            <pc:sldMk cId="1540193242" sldId="367"/>
            <ac:spMk id="60" creationId="{62F6F14F-E8B9-41E4-BD38-46850054D31A}"/>
          </ac:spMkLst>
        </pc:spChg>
        <pc:picChg chg="mod">
          <ac:chgData name="Andrea Cioli" userId="415430a0-fec7-4c61-8338-9296ff132151" providerId="ADAL" clId="{0D4ECCD2-EB25-4DC4-A048-A46682335DF5}" dt="2024-08-30T08:28:56.244" v="2078" actId="1035"/>
          <ac:picMkLst>
            <pc:docMk/>
            <pc:sldMk cId="1540193242" sldId="367"/>
            <ac:picMk id="59" creationId="{B2D9C3FD-D2AF-48C4-9D8B-6A73267B2E4B}"/>
          </ac:picMkLst>
        </pc:picChg>
      </pc:sldChg>
      <pc:sldChg chg="modSp">
        <pc:chgData name="Andrea Cioli" userId="415430a0-fec7-4c61-8338-9296ff132151" providerId="ADAL" clId="{0D4ECCD2-EB25-4DC4-A048-A46682335DF5}" dt="2024-09-03T12:56:25.179" v="3087"/>
        <pc:sldMkLst>
          <pc:docMk/>
          <pc:sldMk cId="1424995451" sldId="368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1424995451" sldId="368"/>
            <ac:spMk id="15" creationId="{43DD74DA-DD23-4A09-84A9-F5357F6CABD5}"/>
          </ac:spMkLst>
        </pc:spChg>
      </pc:sldChg>
      <pc:sldChg chg="delSp modSp add mod">
        <pc:chgData name="Andrea Cioli" userId="415430a0-fec7-4c61-8338-9296ff132151" providerId="ADAL" clId="{0D4ECCD2-EB25-4DC4-A048-A46682335DF5}" dt="2024-09-03T12:56:25.179" v="3087"/>
        <pc:sldMkLst>
          <pc:docMk/>
          <pc:sldMk cId="2419578946" sldId="369"/>
        </pc:sldMkLst>
        <pc:spChg chg="mod">
          <ac:chgData name="Andrea Cioli" userId="415430a0-fec7-4c61-8338-9296ff132151" providerId="ADAL" clId="{0D4ECCD2-EB25-4DC4-A048-A46682335DF5}" dt="2024-09-03T12:56:25.179" v="3087"/>
          <ac:spMkLst>
            <pc:docMk/>
            <pc:sldMk cId="2419578946" sldId="369"/>
            <ac:spMk id="4" creationId="{1385CB28-1C6D-6821-4B0D-E6C2294B5BD0}"/>
          </ac:spMkLst>
        </pc:spChg>
        <pc:spChg chg="mod">
          <ac:chgData name="Andrea Cioli" userId="415430a0-fec7-4c61-8338-9296ff132151" providerId="ADAL" clId="{0D4ECCD2-EB25-4DC4-A048-A46682335DF5}" dt="2024-09-03T10:50:41.604" v="3064" actId="20577"/>
          <ac:spMkLst>
            <pc:docMk/>
            <pc:sldMk cId="2419578946" sldId="369"/>
            <ac:spMk id="5" creationId="{A1DF95FD-CCF7-DF38-AB2F-825F06B25BA4}"/>
          </ac:spMkLst>
        </pc:spChg>
        <pc:spChg chg="del">
          <ac:chgData name="Andrea Cioli" userId="415430a0-fec7-4c61-8338-9296ff132151" providerId="ADAL" clId="{0D4ECCD2-EB25-4DC4-A048-A46682335DF5}" dt="2024-09-03T10:50:26.664" v="3018" actId="478"/>
          <ac:spMkLst>
            <pc:docMk/>
            <pc:sldMk cId="2419578946" sldId="369"/>
            <ac:spMk id="10" creationId="{19310813-C4E0-7879-C271-7DFB563B0B5F}"/>
          </ac:spMkLst>
        </pc:spChg>
      </pc:sldChg>
      <pc:sldChg chg="add del ord">
        <pc:chgData name="Andrea Cioli" userId="415430a0-fec7-4c61-8338-9296ff132151" providerId="ADAL" clId="{0D4ECCD2-EB25-4DC4-A048-A46682335DF5}" dt="2024-09-23T13:53:15.178" v="3123" actId="47"/>
        <pc:sldMkLst>
          <pc:docMk/>
          <pc:sldMk cId="3065518479" sldId="370"/>
        </pc:sldMkLst>
      </pc:sldChg>
      <pc:sldChg chg="addSp modSp add del mod">
        <pc:chgData name="Andrea Cioli" userId="415430a0-fec7-4c61-8338-9296ff132151" providerId="ADAL" clId="{0D4ECCD2-EB25-4DC4-A048-A46682335DF5}" dt="2024-09-23T14:06:06.222" v="3131" actId="47"/>
        <pc:sldMkLst>
          <pc:docMk/>
          <pc:sldMk cId="2394600754" sldId="371"/>
        </pc:sldMkLst>
        <pc:spChg chg="mod">
          <ac:chgData name="Andrea Cioli" userId="415430a0-fec7-4c61-8338-9296ff132151" providerId="ADAL" clId="{0D4ECCD2-EB25-4DC4-A048-A46682335DF5}" dt="2024-09-23T13:52:47.678" v="3121" actId="108"/>
          <ac:spMkLst>
            <pc:docMk/>
            <pc:sldMk cId="2394600754" sldId="371"/>
            <ac:spMk id="2" creationId="{BEDAD8D8-ED4A-6F5B-4A10-8D4AE2320A86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14" creationId="{33D7395F-EE2B-4915-AB1A-3A656BFD92D5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15" creationId="{43DD74DA-DD23-4A09-84A9-F5357F6CABD5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16" creationId="{84FF8F56-D9A2-478C-8C81-E20F38D3E98A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18" creationId="{7B3242C2-387E-4E63-ADA6-A15BB405B58C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19" creationId="{D1D9D5E1-4A14-4A70-8BC4-F940C1F1491F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20" creationId="{9588F268-4365-4EE9-86C9-F86CEF585E84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22" creationId="{ABB7DB3B-6533-42AE-88B6-E2F2B913DD25}"/>
          </ac:spMkLst>
        </pc:spChg>
        <pc:spChg chg="mod">
          <ac:chgData name="Andrea Cioli" userId="415430a0-fec7-4c61-8338-9296ff132151" providerId="ADAL" clId="{0D4ECCD2-EB25-4DC4-A048-A46682335DF5}" dt="2024-09-23T13:53:03.932" v="3122" actId="207"/>
          <ac:spMkLst>
            <pc:docMk/>
            <pc:sldMk cId="2394600754" sldId="371"/>
            <ac:spMk id="44" creationId="{CFC30D9D-A2B0-4135-A425-BC814B13020B}"/>
          </ac:spMkLst>
        </pc:spChg>
        <pc:picChg chg="add mod">
          <ac:chgData name="Andrea Cioli" userId="415430a0-fec7-4c61-8338-9296ff132151" providerId="ADAL" clId="{0D4ECCD2-EB25-4DC4-A048-A46682335DF5}" dt="2024-09-12T15:38:32" v="3114" actId="207"/>
          <ac:picMkLst>
            <pc:docMk/>
            <pc:sldMk cId="2394600754" sldId="371"/>
            <ac:picMk id="3" creationId="{E1748DDD-399D-08F0-1837-793B8F0FC504}"/>
          </ac:picMkLst>
        </pc:picChg>
      </pc:sldChg>
      <pc:sldChg chg="addSp delSp modSp add mod">
        <pc:chgData name="Andrea Cioli" userId="415430a0-fec7-4c61-8338-9296ff132151" providerId="ADAL" clId="{0D4ECCD2-EB25-4DC4-A048-A46682335DF5}" dt="2024-09-23T13:55:13.745" v="3130" actId="207"/>
        <pc:sldMkLst>
          <pc:docMk/>
          <pc:sldMk cId="1900752231" sldId="372"/>
        </pc:sldMkLst>
        <pc:spChg chg="mod">
          <ac:chgData name="Andrea Cioli" userId="415430a0-fec7-4c61-8338-9296ff132151" providerId="ADAL" clId="{0D4ECCD2-EB25-4DC4-A048-A46682335DF5}" dt="2024-09-23T13:55:13.745" v="3130" actId="207"/>
          <ac:spMkLst>
            <pc:docMk/>
            <pc:sldMk cId="1900752231" sldId="372"/>
            <ac:spMk id="2" creationId="{BEDAD8D8-ED4A-6F5B-4A10-8D4AE2320A86}"/>
          </ac:spMkLst>
        </pc:spChg>
        <pc:spChg chg="mod">
          <ac:chgData name="Andrea Cioli" userId="415430a0-fec7-4c61-8338-9296ff132151" providerId="ADAL" clId="{0D4ECCD2-EB25-4DC4-A048-A46682335DF5}" dt="2024-09-23T13:54:46.869" v="3127" actId="108"/>
          <ac:spMkLst>
            <pc:docMk/>
            <pc:sldMk cId="1900752231" sldId="372"/>
            <ac:spMk id="22" creationId="{ABB7DB3B-6533-42AE-88B6-E2F2B913DD25}"/>
          </ac:spMkLst>
        </pc:spChg>
        <pc:spChg chg="mod">
          <ac:chgData name="Andrea Cioli" userId="415430a0-fec7-4c61-8338-9296ff132151" providerId="ADAL" clId="{0D4ECCD2-EB25-4DC4-A048-A46682335DF5}" dt="2024-09-23T13:54:49.868" v="3128" actId="108"/>
          <ac:spMkLst>
            <pc:docMk/>
            <pc:sldMk cId="1900752231" sldId="372"/>
            <ac:spMk id="44" creationId="{CFC30D9D-A2B0-4135-A425-BC814B13020B}"/>
          </ac:spMkLst>
        </pc:sp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4" creationId="{CA59F49D-2083-5986-BB77-C8179CF72C11}"/>
          </ac:picMkLst>
        </pc:pic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7" creationId="{A4A391B1-D490-1656-F7DB-0D973CD6B391}"/>
          </ac:picMkLst>
        </pc:pic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8" creationId="{CF58144E-1590-A469-539C-1184A5C15697}"/>
          </ac:picMkLst>
        </pc:pic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9" creationId="{7225D2BB-84DC-E1EF-8AE6-986C8B118BBA}"/>
          </ac:picMkLst>
        </pc:pic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10" creationId="{2997975B-7DA8-319A-A179-40C26E882E64}"/>
          </ac:picMkLst>
        </pc:picChg>
        <pc:picChg chg="del">
          <ac:chgData name="Andrea Cioli" userId="415430a0-fec7-4c61-8338-9296ff132151" providerId="ADAL" clId="{0D4ECCD2-EB25-4DC4-A048-A46682335DF5}" dt="2024-09-23T13:54:53.679" v="3129" actId="478"/>
          <ac:picMkLst>
            <pc:docMk/>
            <pc:sldMk cId="1900752231" sldId="372"/>
            <ac:picMk id="11" creationId="{2243C7FF-51EA-F13E-269A-E73908B52474}"/>
          </ac:picMkLst>
        </pc:picChg>
        <pc:picChg chg="add mod">
          <ac:chgData name="Andrea Cioli" userId="415430a0-fec7-4c61-8338-9296ff132151" providerId="ADAL" clId="{0D4ECCD2-EB25-4DC4-A048-A46682335DF5}" dt="2024-09-23T13:54:33.639" v="3125"/>
          <ac:picMkLst>
            <pc:docMk/>
            <pc:sldMk cId="1900752231" sldId="372"/>
            <ac:picMk id="12" creationId="{D640F663-1067-A481-EF58-667ADA2127D2}"/>
          </ac:picMkLst>
        </pc:picChg>
      </pc:sldChg>
      <pc:sldMasterChg chg="modSldLayout">
        <pc:chgData name="Andrea Cioli" userId="415430a0-fec7-4c61-8338-9296ff132151" providerId="ADAL" clId="{0D4ECCD2-EB25-4DC4-A048-A46682335DF5}" dt="2024-08-26T15:39:19.466" v="393"/>
        <pc:sldMasterMkLst>
          <pc:docMk/>
          <pc:sldMasterMk cId="1992148177" sldId="2147483696"/>
        </pc:sldMasterMkLst>
        <pc:sldLayoutChg chg="addSp delSp modSp mod">
          <pc:chgData name="Andrea Cioli" userId="415430a0-fec7-4c61-8338-9296ff132151" providerId="ADAL" clId="{0D4ECCD2-EB25-4DC4-A048-A46682335DF5}" dt="2024-08-26T15:38:48.191" v="389" actId="27636"/>
          <pc:sldLayoutMkLst>
            <pc:docMk/>
            <pc:sldMasterMk cId="1992148177" sldId="2147483696"/>
            <pc:sldLayoutMk cId="2381642767" sldId="2147483697"/>
          </pc:sldLayoutMkLst>
          <pc:spChg chg="add mod">
            <ac:chgData name="Andrea Cioli" userId="415430a0-fec7-4c61-8338-9296ff132151" providerId="ADAL" clId="{0D4ECCD2-EB25-4DC4-A048-A46682335DF5}" dt="2024-08-26T15:37:45.836" v="375"/>
            <ac:spMkLst>
              <pc:docMk/>
              <pc:sldMasterMk cId="1992148177" sldId="2147483696"/>
              <pc:sldLayoutMk cId="2381642767" sldId="2147483697"/>
              <ac:spMk id="4" creationId="{0F6B1505-9E28-1389-0C86-33DABA1102B7}"/>
            </ac:spMkLst>
          </pc:spChg>
          <pc:spChg chg="add mod">
            <ac:chgData name="Andrea Cioli" userId="415430a0-fec7-4c61-8338-9296ff132151" providerId="ADAL" clId="{0D4ECCD2-EB25-4DC4-A048-A46682335DF5}" dt="2024-08-26T15:38:18.646" v="380" actId="1076"/>
            <ac:spMkLst>
              <pc:docMk/>
              <pc:sldMasterMk cId="1992148177" sldId="2147483696"/>
              <pc:sldLayoutMk cId="2381642767" sldId="2147483697"/>
              <ac:spMk id="8" creationId="{F3D47965-E1DE-D169-CB23-9068137529D6}"/>
            </ac:spMkLst>
          </pc:spChg>
          <pc:spChg chg="add del mod">
            <ac:chgData name="Andrea Cioli" userId="415430a0-fec7-4c61-8338-9296ff132151" providerId="ADAL" clId="{0D4ECCD2-EB25-4DC4-A048-A46682335DF5}" dt="2024-08-26T15:38:44.852" v="385" actId="478"/>
            <ac:spMkLst>
              <pc:docMk/>
              <pc:sldMasterMk cId="1992148177" sldId="2147483696"/>
              <pc:sldLayoutMk cId="2381642767" sldId="2147483697"/>
              <ac:spMk id="9" creationId="{20001C76-9EDC-E079-6E9D-5DCF149265F7}"/>
            </ac:spMkLst>
          </pc:spChg>
          <pc:spChg chg="add mod">
            <ac:chgData name="Andrea Cioli" userId="415430a0-fec7-4c61-8338-9296ff132151" providerId="ADAL" clId="{0D4ECCD2-EB25-4DC4-A048-A46682335DF5}" dt="2024-08-26T15:38:48.191" v="389" actId="27636"/>
            <ac:spMkLst>
              <pc:docMk/>
              <pc:sldMasterMk cId="1992148177" sldId="2147483696"/>
              <pc:sldLayoutMk cId="2381642767" sldId="2147483697"/>
              <ac:spMk id="11" creationId="{A9E3330D-82D7-0881-4EA7-E0E909EE2B5F}"/>
            </ac:spMkLst>
          </pc:spChg>
          <pc:picChg chg="add mod">
            <ac:chgData name="Andrea Cioli" userId="415430a0-fec7-4c61-8338-9296ff132151" providerId="ADAL" clId="{0D4ECCD2-EB25-4DC4-A048-A46682335DF5}" dt="2024-08-26T15:36:57.903" v="366"/>
            <ac:picMkLst>
              <pc:docMk/>
              <pc:sldMasterMk cId="1992148177" sldId="2147483696"/>
              <pc:sldLayoutMk cId="2381642767" sldId="2147483697"/>
              <ac:picMk id="7" creationId="{2B220E46-D80D-0FAD-820F-6D050907458F}"/>
            </ac:picMkLst>
          </pc:picChg>
          <pc:picChg chg="add mod">
            <ac:chgData name="Andrea Cioli" userId="415430a0-fec7-4c61-8338-9296ff132151" providerId="ADAL" clId="{0D4ECCD2-EB25-4DC4-A048-A46682335DF5}" dt="2024-08-26T15:38:13.080" v="377"/>
            <ac:picMkLst>
              <pc:docMk/>
              <pc:sldMasterMk cId="1992148177" sldId="2147483696"/>
              <pc:sldLayoutMk cId="2381642767" sldId="2147483697"/>
              <ac:picMk id="10" creationId="{E93BCFDB-6CA2-0970-452B-3F892747A79E}"/>
            </ac:picMkLst>
          </pc:picChg>
        </pc:sldLayoutChg>
        <pc:sldLayoutChg chg="addSp modSp">
          <pc:chgData name="Andrea Cioli" userId="415430a0-fec7-4c61-8338-9296ff132151" providerId="ADAL" clId="{0D4ECCD2-EB25-4DC4-A048-A46682335DF5}" dt="2024-08-26T15:39:19.466" v="393"/>
          <pc:sldLayoutMkLst>
            <pc:docMk/>
            <pc:sldMasterMk cId="1992148177" sldId="2147483696"/>
            <pc:sldLayoutMk cId="2704804851" sldId="2147483703"/>
          </pc:sldLayoutMkLst>
          <pc:picChg chg="add mod">
            <ac:chgData name="Andrea Cioli" userId="415430a0-fec7-4c61-8338-9296ff132151" providerId="ADAL" clId="{0D4ECCD2-EB25-4DC4-A048-A46682335DF5}" dt="2024-08-26T15:39:19.466" v="393"/>
            <ac:picMkLst>
              <pc:docMk/>
              <pc:sldMasterMk cId="1992148177" sldId="2147483696"/>
              <pc:sldLayoutMk cId="2704804851" sldId="2147483703"/>
              <ac:picMk id="5" creationId="{35A15AB9-C491-BDC9-72BF-C52458757D05}"/>
            </ac:picMkLst>
          </pc:picChg>
          <pc:picChg chg="add mod">
            <ac:chgData name="Andrea Cioli" userId="415430a0-fec7-4c61-8338-9296ff132151" providerId="ADAL" clId="{0D4ECCD2-EB25-4DC4-A048-A46682335DF5}" dt="2024-08-26T15:39:19.466" v="393"/>
            <ac:picMkLst>
              <pc:docMk/>
              <pc:sldMasterMk cId="1992148177" sldId="2147483696"/>
              <pc:sldLayoutMk cId="2704804851" sldId="2147483703"/>
              <ac:picMk id="6" creationId="{79204A0E-D011-05AE-E699-1E2DE0B4C116}"/>
            </ac:picMkLst>
          </pc:picChg>
        </pc:sldLayoutChg>
      </pc:sldMasterChg>
    </pc:docChg>
  </pc:docChgLst>
  <pc:docChgLst>
    <pc:chgData name="Andrea Cioli" userId="415430a0-fec7-4c61-8338-9296ff132151" providerId="ADAL" clId="{07B0B8D2-FDA3-4C31-9E46-64A473F0EA84}"/>
    <pc:docChg chg="undo custSel delSld modSld">
      <pc:chgData name="Andrea Cioli" userId="415430a0-fec7-4c61-8338-9296ff132151" providerId="ADAL" clId="{07B0B8D2-FDA3-4C31-9E46-64A473F0EA84}" dt="2024-10-18T16:48:42.153" v="82" actId="20577"/>
      <pc:docMkLst>
        <pc:docMk/>
      </pc:docMkLst>
      <pc:sldChg chg="del">
        <pc:chgData name="Andrea Cioli" userId="415430a0-fec7-4c61-8338-9296ff132151" providerId="ADAL" clId="{07B0B8D2-FDA3-4C31-9E46-64A473F0EA84}" dt="2024-10-18T16:44:08.731" v="0" actId="47"/>
        <pc:sldMkLst>
          <pc:docMk/>
          <pc:sldMk cId="3021966109" sldId="271"/>
        </pc:sldMkLst>
      </pc:sldChg>
      <pc:sldChg chg="del">
        <pc:chgData name="Andrea Cioli" userId="415430a0-fec7-4c61-8338-9296ff132151" providerId="ADAL" clId="{07B0B8D2-FDA3-4C31-9E46-64A473F0EA84}" dt="2024-10-18T16:44:08.731" v="0" actId="47"/>
        <pc:sldMkLst>
          <pc:docMk/>
          <pc:sldMk cId="204549673" sldId="336"/>
        </pc:sldMkLst>
      </pc:sldChg>
      <pc:sldChg chg="modSp mod">
        <pc:chgData name="Andrea Cioli" userId="415430a0-fec7-4c61-8338-9296ff132151" providerId="ADAL" clId="{07B0B8D2-FDA3-4C31-9E46-64A473F0EA84}" dt="2024-10-18T16:45:40.647" v="8" actId="20577"/>
        <pc:sldMkLst>
          <pc:docMk/>
          <pc:sldMk cId="126594449" sldId="339"/>
        </pc:sldMkLst>
        <pc:spChg chg="mod">
          <ac:chgData name="Andrea Cioli" userId="415430a0-fec7-4c61-8338-9296ff132151" providerId="ADAL" clId="{07B0B8D2-FDA3-4C31-9E46-64A473F0EA84}" dt="2024-10-18T16:45:40.647" v="8" actId="20577"/>
          <ac:spMkLst>
            <pc:docMk/>
            <pc:sldMk cId="126594449" sldId="339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6:53.519" v="42" actId="20577"/>
        <pc:sldMkLst>
          <pc:docMk/>
          <pc:sldMk cId="2693080069" sldId="340"/>
        </pc:sldMkLst>
        <pc:spChg chg="mod">
          <ac:chgData name="Andrea Cioli" userId="415430a0-fec7-4c61-8338-9296ff132151" providerId="ADAL" clId="{07B0B8D2-FDA3-4C31-9E46-64A473F0EA84}" dt="2024-10-18T16:46:53.519" v="42" actId="20577"/>
          <ac:spMkLst>
            <pc:docMk/>
            <pc:sldMk cId="2693080069" sldId="340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8:09.071" v="64" actId="20577"/>
        <pc:sldMkLst>
          <pc:docMk/>
          <pc:sldMk cId="1219789295" sldId="345"/>
        </pc:sldMkLst>
        <pc:spChg chg="mod">
          <ac:chgData name="Andrea Cioli" userId="415430a0-fec7-4c61-8338-9296ff132151" providerId="ADAL" clId="{07B0B8D2-FDA3-4C31-9E46-64A473F0EA84}" dt="2024-10-18T16:48:09.071" v="64" actId="20577"/>
          <ac:spMkLst>
            <pc:docMk/>
            <pc:sldMk cId="1219789295" sldId="345"/>
            <ac:spMk id="3" creationId="{B23913C6-A4FD-BDB8-8E10-C0AEFF5E2AAF}"/>
          </ac:spMkLst>
        </pc:spChg>
      </pc:sldChg>
      <pc:sldChg chg="modSp mod">
        <pc:chgData name="Andrea Cioli" userId="415430a0-fec7-4c61-8338-9296ff132151" providerId="ADAL" clId="{07B0B8D2-FDA3-4C31-9E46-64A473F0EA84}" dt="2024-10-18T16:48:18.212" v="70" actId="20577"/>
        <pc:sldMkLst>
          <pc:docMk/>
          <pc:sldMk cId="869069554" sldId="346"/>
        </pc:sldMkLst>
        <pc:spChg chg="mod">
          <ac:chgData name="Andrea Cioli" userId="415430a0-fec7-4c61-8338-9296ff132151" providerId="ADAL" clId="{07B0B8D2-FDA3-4C31-9E46-64A473F0EA84}" dt="2024-10-18T16:48:18.212" v="70" actId="20577"/>
          <ac:spMkLst>
            <pc:docMk/>
            <pc:sldMk cId="869069554" sldId="346"/>
            <ac:spMk id="3" creationId="{B23913C6-A4FD-BDB8-8E10-C0AEFF5E2AAF}"/>
          </ac:spMkLst>
        </pc:spChg>
      </pc:sldChg>
      <pc:sldChg chg="modSp mod">
        <pc:chgData name="Andrea Cioli" userId="415430a0-fec7-4c61-8338-9296ff132151" providerId="ADAL" clId="{07B0B8D2-FDA3-4C31-9E46-64A473F0EA84}" dt="2024-10-18T16:48:26.464" v="74" actId="20577"/>
        <pc:sldMkLst>
          <pc:docMk/>
          <pc:sldMk cId="643773997" sldId="395"/>
        </pc:sldMkLst>
        <pc:spChg chg="mod">
          <ac:chgData name="Andrea Cioli" userId="415430a0-fec7-4c61-8338-9296ff132151" providerId="ADAL" clId="{07B0B8D2-FDA3-4C31-9E46-64A473F0EA84}" dt="2024-10-18T16:48:26.464" v="74" actId="20577"/>
          <ac:spMkLst>
            <pc:docMk/>
            <pc:sldMk cId="643773997" sldId="395"/>
            <ac:spMk id="21" creationId="{BB13FC49-0F7C-01E3-ED3D-9BB0E66D12F2}"/>
          </ac:spMkLst>
        </pc:spChg>
      </pc:sldChg>
      <pc:sldChg chg="modSp mod">
        <pc:chgData name="Andrea Cioli" userId="415430a0-fec7-4c61-8338-9296ff132151" providerId="ADAL" clId="{07B0B8D2-FDA3-4C31-9E46-64A473F0EA84}" dt="2024-10-18T16:48:42.153" v="82" actId="20577"/>
        <pc:sldMkLst>
          <pc:docMk/>
          <pc:sldMk cId="2624362564" sldId="397"/>
        </pc:sldMkLst>
        <pc:spChg chg="mod">
          <ac:chgData name="Andrea Cioli" userId="415430a0-fec7-4c61-8338-9296ff132151" providerId="ADAL" clId="{07B0B8D2-FDA3-4C31-9E46-64A473F0EA84}" dt="2024-10-18T16:48:42.153" v="82" actId="20577"/>
          <ac:spMkLst>
            <pc:docMk/>
            <pc:sldMk cId="2624362564" sldId="397"/>
            <ac:spMk id="7" creationId="{5FB094A4-47BE-F764-F6AD-FA58FA4B71A7}"/>
          </ac:spMkLst>
        </pc:spChg>
      </pc:sldChg>
      <pc:sldChg chg="del">
        <pc:chgData name="Andrea Cioli" userId="415430a0-fec7-4c61-8338-9296ff132151" providerId="ADAL" clId="{07B0B8D2-FDA3-4C31-9E46-64A473F0EA84}" dt="2024-10-18T16:44:08.731" v="0" actId="47"/>
        <pc:sldMkLst>
          <pc:docMk/>
          <pc:sldMk cId="3553155197" sldId="398"/>
        </pc:sldMkLst>
      </pc:sldChg>
      <pc:sldChg chg="del">
        <pc:chgData name="Andrea Cioli" userId="415430a0-fec7-4c61-8338-9296ff132151" providerId="ADAL" clId="{07B0B8D2-FDA3-4C31-9E46-64A473F0EA84}" dt="2024-10-18T16:44:08.731" v="0" actId="47"/>
        <pc:sldMkLst>
          <pc:docMk/>
          <pc:sldMk cId="1554374745" sldId="399"/>
        </pc:sldMkLst>
      </pc:sldChg>
      <pc:sldChg chg="modSp mod">
        <pc:chgData name="Andrea Cioli" userId="415430a0-fec7-4c61-8338-9296ff132151" providerId="ADAL" clId="{07B0B8D2-FDA3-4C31-9E46-64A473F0EA84}" dt="2024-10-18T16:46:41.210" v="38" actId="20577"/>
        <pc:sldMkLst>
          <pc:docMk/>
          <pc:sldMk cId="2512972373" sldId="400"/>
        </pc:sldMkLst>
        <pc:spChg chg="mod">
          <ac:chgData name="Andrea Cioli" userId="415430a0-fec7-4c61-8338-9296ff132151" providerId="ADAL" clId="{07B0B8D2-FDA3-4C31-9E46-64A473F0EA84}" dt="2024-10-18T16:46:41.210" v="38" actId="20577"/>
          <ac:spMkLst>
            <pc:docMk/>
            <pc:sldMk cId="2512972373" sldId="400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8:34.598" v="78" actId="20577"/>
        <pc:sldMkLst>
          <pc:docMk/>
          <pc:sldMk cId="2484522539" sldId="403"/>
        </pc:sldMkLst>
        <pc:spChg chg="mod">
          <ac:chgData name="Andrea Cioli" userId="415430a0-fec7-4c61-8338-9296ff132151" providerId="ADAL" clId="{07B0B8D2-FDA3-4C31-9E46-64A473F0EA84}" dt="2024-10-18T16:48:34.598" v="78" actId="20577"/>
          <ac:spMkLst>
            <pc:docMk/>
            <pc:sldMk cId="2484522539" sldId="403"/>
            <ac:spMk id="21" creationId="{BB13FC49-0F7C-01E3-ED3D-9BB0E66D12F2}"/>
          </ac:spMkLst>
        </pc:spChg>
      </pc:sldChg>
      <pc:sldChg chg="modSp mod">
        <pc:chgData name="Andrea Cioli" userId="415430a0-fec7-4c61-8338-9296ff132151" providerId="ADAL" clId="{07B0B8D2-FDA3-4C31-9E46-64A473F0EA84}" dt="2024-10-18T16:47:00.150" v="46" actId="20577"/>
        <pc:sldMkLst>
          <pc:docMk/>
          <pc:sldMk cId="684719212" sldId="404"/>
        </pc:sldMkLst>
        <pc:spChg chg="mod">
          <ac:chgData name="Andrea Cioli" userId="415430a0-fec7-4c61-8338-9296ff132151" providerId="ADAL" clId="{07B0B8D2-FDA3-4C31-9E46-64A473F0EA84}" dt="2024-10-18T16:47:00.150" v="46" actId="20577"/>
          <ac:spMkLst>
            <pc:docMk/>
            <pc:sldMk cId="684719212" sldId="404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6:34.671" v="34" actId="20577"/>
        <pc:sldMkLst>
          <pc:docMk/>
          <pc:sldMk cId="1251513911" sldId="407"/>
        </pc:sldMkLst>
        <pc:spChg chg="mod">
          <ac:chgData name="Andrea Cioli" userId="415430a0-fec7-4c61-8338-9296ff132151" providerId="ADAL" clId="{07B0B8D2-FDA3-4C31-9E46-64A473F0EA84}" dt="2024-10-18T16:46:34.671" v="34" actId="20577"/>
          <ac:spMkLst>
            <pc:docMk/>
            <pc:sldMk cId="1251513911" sldId="407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5:54.598" v="18" actId="20577"/>
        <pc:sldMkLst>
          <pc:docMk/>
          <pc:sldMk cId="2408440509" sldId="408"/>
        </pc:sldMkLst>
        <pc:spChg chg="mod">
          <ac:chgData name="Andrea Cioli" userId="415430a0-fec7-4c61-8338-9296ff132151" providerId="ADAL" clId="{07B0B8D2-FDA3-4C31-9E46-64A473F0EA84}" dt="2024-10-18T16:45:54.598" v="18" actId="20577"/>
          <ac:spMkLst>
            <pc:docMk/>
            <pc:sldMk cId="2408440509" sldId="408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5:46.480" v="12" actId="20577"/>
        <pc:sldMkLst>
          <pc:docMk/>
          <pc:sldMk cId="4146812637" sldId="409"/>
        </pc:sldMkLst>
        <pc:spChg chg="mod">
          <ac:chgData name="Andrea Cioli" userId="415430a0-fec7-4c61-8338-9296ff132151" providerId="ADAL" clId="{07B0B8D2-FDA3-4C31-9E46-64A473F0EA84}" dt="2024-10-18T16:45:46.480" v="12" actId="20577"/>
          <ac:spMkLst>
            <pc:docMk/>
            <pc:sldMk cId="4146812637" sldId="409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5:34.418" v="4" actId="20577"/>
        <pc:sldMkLst>
          <pc:docMk/>
          <pc:sldMk cId="3527730487" sldId="410"/>
        </pc:sldMkLst>
        <pc:spChg chg="mod">
          <ac:chgData name="Andrea Cioli" userId="415430a0-fec7-4c61-8338-9296ff132151" providerId="ADAL" clId="{07B0B8D2-FDA3-4C31-9E46-64A473F0EA84}" dt="2024-10-18T16:45:34.418" v="4" actId="20577"/>
          <ac:spMkLst>
            <pc:docMk/>
            <pc:sldMk cId="3527730487" sldId="410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6:02.304" v="22" actId="20577"/>
        <pc:sldMkLst>
          <pc:docMk/>
          <pc:sldMk cId="3591225091" sldId="411"/>
        </pc:sldMkLst>
        <pc:spChg chg="mod">
          <ac:chgData name="Andrea Cioli" userId="415430a0-fec7-4c61-8338-9296ff132151" providerId="ADAL" clId="{07B0B8D2-FDA3-4C31-9E46-64A473F0EA84}" dt="2024-10-18T16:46:02.304" v="22" actId="20577"/>
          <ac:spMkLst>
            <pc:docMk/>
            <pc:sldMk cId="3591225091" sldId="411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6:07.819" v="26" actId="20577"/>
        <pc:sldMkLst>
          <pc:docMk/>
          <pc:sldMk cId="3226432428" sldId="412"/>
        </pc:sldMkLst>
        <pc:spChg chg="mod">
          <ac:chgData name="Andrea Cioli" userId="415430a0-fec7-4c61-8338-9296ff132151" providerId="ADAL" clId="{07B0B8D2-FDA3-4C31-9E46-64A473F0EA84}" dt="2024-10-18T16:46:07.819" v="26" actId="20577"/>
          <ac:spMkLst>
            <pc:docMk/>
            <pc:sldMk cId="3226432428" sldId="412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6:23.635" v="30" actId="20577"/>
        <pc:sldMkLst>
          <pc:docMk/>
          <pc:sldMk cId="2377271173" sldId="414"/>
        </pc:sldMkLst>
        <pc:spChg chg="mod">
          <ac:chgData name="Andrea Cioli" userId="415430a0-fec7-4c61-8338-9296ff132151" providerId="ADAL" clId="{07B0B8D2-FDA3-4C31-9E46-64A473F0EA84}" dt="2024-10-18T16:46:23.635" v="30" actId="20577"/>
          <ac:spMkLst>
            <pc:docMk/>
            <pc:sldMk cId="2377271173" sldId="414"/>
            <ac:spMk id="3" creationId="{BB1DEDB3-8515-A4DD-8330-AB32910ADA73}"/>
          </ac:spMkLst>
        </pc:spChg>
      </pc:sldChg>
      <pc:sldChg chg="modSp mod">
        <pc:chgData name="Andrea Cioli" userId="415430a0-fec7-4c61-8338-9296ff132151" providerId="ADAL" clId="{07B0B8D2-FDA3-4C31-9E46-64A473F0EA84}" dt="2024-10-18T16:47:12.619" v="50" actId="20577"/>
        <pc:sldMkLst>
          <pc:docMk/>
          <pc:sldMk cId="2673333839" sldId="941"/>
        </pc:sldMkLst>
        <pc:spChg chg="mod">
          <ac:chgData name="Andrea Cioli" userId="415430a0-fec7-4c61-8338-9296ff132151" providerId="ADAL" clId="{07B0B8D2-FDA3-4C31-9E46-64A473F0EA84}" dt="2024-10-18T16:47:12.619" v="50" actId="20577"/>
          <ac:spMkLst>
            <pc:docMk/>
            <pc:sldMk cId="2673333839" sldId="941"/>
            <ac:spMk id="22" creationId="{C495233F-A6DB-3032-5497-57EC8836D1AA}"/>
          </ac:spMkLst>
        </pc:spChg>
      </pc:sldChg>
      <pc:sldChg chg="del">
        <pc:chgData name="Andrea Cioli" userId="415430a0-fec7-4c61-8338-9296ff132151" providerId="ADAL" clId="{07B0B8D2-FDA3-4C31-9E46-64A473F0EA84}" dt="2024-10-18T16:44:08.731" v="0" actId="47"/>
        <pc:sldMkLst>
          <pc:docMk/>
          <pc:sldMk cId="2612076095" sldId="946"/>
        </pc:sldMkLst>
      </pc:sldChg>
      <pc:sldChg chg="modSp mod">
        <pc:chgData name="Andrea Cioli" userId="415430a0-fec7-4c61-8338-9296ff132151" providerId="ADAL" clId="{07B0B8D2-FDA3-4C31-9E46-64A473F0EA84}" dt="2024-10-18T16:47:19.099" v="54" actId="20577"/>
        <pc:sldMkLst>
          <pc:docMk/>
          <pc:sldMk cId="3427743450" sldId="950"/>
        </pc:sldMkLst>
        <pc:spChg chg="mod">
          <ac:chgData name="Andrea Cioli" userId="415430a0-fec7-4c61-8338-9296ff132151" providerId="ADAL" clId="{07B0B8D2-FDA3-4C31-9E46-64A473F0EA84}" dt="2024-10-18T16:47:19.099" v="54" actId="20577"/>
          <ac:spMkLst>
            <pc:docMk/>
            <pc:sldMk cId="3427743450" sldId="950"/>
            <ac:spMk id="22" creationId="{C495233F-A6DB-3032-5497-57EC8836D1AA}"/>
          </ac:spMkLst>
        </pc:spChg>
      </pc:sldChg>
      <pc:sldChg chg="modSp mod">
        <pc:chgData name="Andrea Cioli" userId="415430a0-fec7-4c61-8338-9296ff132151" providerId="ADAL" clId="{07B0B8D2-FDA3-4C31-9E46-64A473F0EA84}" dt="2024-10-18T16:47:35.190" v="60" actId="20577"/>
        <pc:sldMkLst>
          <pc:docMk/>
          <pc:sldMk cId="1996240887" sldId="951"/>
        </pc:sldMkLst>
        <pc:spChg chg="mod">
          <ac:chgData name="Andrea Cioli" userId="415430a0-fec7-4c61-8338-9296ff132151" providerId="ADAL" clId="{07B0B8D2-FDA3-4C31-9E46-64A473F0EA84}" dt="2024-10-18T16:47:35.190" v="60" actId="20577"/>
          <ac:spMkLst>
            <pc:docMk/>
            <pc:sldMk cId="1996240887" sldId="951"/>
            <ac:spMk id="22" creationId="{C495233F-A6DB-3032-5497-57EC8836D1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2DE60-31D9-483D-968C-5B58253B2FFD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D5317-43E2-43B4-9481-70735C6235F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44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1162050" y="6356351"/>
            <a:ext cx="2057400" cy="365125"/>
          </a:xfrm>
        </p:spPr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  <p:sp>
        <p:nvSpPr>
          <p:cNvPr id="8" name="Rettangolo 3">
            <a:extLst>
              <a:ext uri="{FF2B5EF4-FFF2-40B4-BE49-F238E27FC236}">
                <a16:creationId xmlns:a16="http://schemas.microsoft.com/office/drawing/2014/main" id="{F3D47965-E1DE-D169-CB23-9068137529D6}"/>
              </a:ext>
            </a:extLst>
          </p:cNvPr>
          <p:cNvSpPr/>
          <p:nvPr userDrawn="1"/>
        </p:nvSpPr>
        <p:spPr>
          <a:xfrm>
            <a:off x="147484" y="135000"/>
            <a:ext cx="8849032" cy="6588000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800"/>
          </a:p>
        </p:txBody>
      </p:sp>
      <p:pic>
        <p:nvPicPr>
          <p:cNvPr id="10" name="Immagine 5">
            <a:extLst>
              <a:ext uri="{FF2B5EF4-FFF2-40B4-BE49-F238E27FC236}">
                <a16:creationId xmlns:a16="http://schemas.microsoft.com/office/drawing/2014/main" id="{E93BCFDB-6CA2-0970-452B-3F892747A79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19597" y="313629"/>
            <a:ext cx="8513685" cy="696934"/>
          </a:xfrm>
          <a:prstGeom prst="rect">
            <a:avLst/>
          </a:prstGeom>
        </p:spPr>
      </p:pic>
      <p:sp>
        <p:nvSpPr>
          <p:cNvPr id="11" name="Sottotitolo 2">
            <a:extLst>
              <a:ext uri="{FF2B5EF4-FFF2-40B4-BE49-F238E27FC236}">
                <a16:creationId xmlns:a16="http://schemas.microsoft.com/office/drawing/2014/main" id="{A9E3330D-82D7-0881-4EA7-E0E909EE2B5F}"/>
              </a:ext>
            </a:extLst>
          </p:cNvPr>
          <p:cNvSpPr txBox="1">
            <a:spLocks/>
          </p:cNvSpPr>
          <p:nvPr userDrawn="1"/>
        </p:nvSpPr>
        <p:spPr>
          <a:xfrm>
            <a:off x="226502" y="6593660"/>
            <a:ext cx="2197915" cy="2426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b="1">
                <a:solidFill>
                  <a:schemeClr val="bg1"/>
                </a:solidFill>
                <a:latin typeface="Helvetica" panose="020B0604020202030204" pitchFamily="34" charset="0"/>
              </a:rPr>
              <a:t>www.fesr.regione.lombardia.it</a:t>
            </a:r>
          </a:p>
        </p:txBody>
      </p:sp>
    </p:spTree>
    <p:extLst>
      <p:ext uri="{BB962C8B-B14F-4D97-AF65-F5344CB8AC3E}">
        <p14:creationId xmlns:p14="http://schemas.microsoft.com/office/powerpoint/2010/main" val="238164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C98B0-27EF-46FE-9462-226D1E55D672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8436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66DD8-E14E-462D-AD1E-8FC3B718454B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98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8B4AF-DD75-4F54-B8DB-39168ECC0748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91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CE208-14F8-4579-8C01-A193F08629E0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6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94990-8602-4CD0-933F-DE2F83D72F33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87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38653-74A5-4AAD-B5B3-2EA37664AE4D}" type="datetime1">
              <a:rPr lang="it-IT" smtClean="0"/>
              <a:t>24/10/2024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864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51FFF-B352-4F6D-83A8-85034E80CCB9}" type="datetime1">
              <a:rPr lang="it-IT" smtClean="0"/>
              <a:t>24/10/2024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456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09032-A9F6-4659-8373-816EF7E13E97}" type="datetime1">
              <a:rPr lang="it-IT" smtClean="0"/>
              <a:t>24/10/2024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  <p:pic>
        <p:nvPicPr>
          <p:cNvPr id="5" name="Immagine 1">
            <a:extLst>
              <a:ext uri="{FF2B5EF4-FFF2-40B4-BE49-F238E27FC236}">
                <a16:creationId xmlns:a16="http://schemas.microsoft.com/office/drawing/2014/main" id="{35A15AB9-C491-BDC9-72BF-C52458757D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6" name="Immagine 2">
            <a:extLst>
              <a:ext uri="{FF2B5EF4-FFF2-40B4-BE49-F238E27FC236}">
                <a16:creationId xmlns:a16="http://schemas.microsoft.com/office/drawing/2014/main" id="{79204A0E-D011-05AE-E699-1E2DE0B4C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sp>
        <p:nvSpPr>
          <p:cNvPr id="9" name="Shape 117">
            <a:extLst>
              <a:ext uri="{FF2B5EF4-FFF2-40B4-BE49-F238E27FC236}">
                <a16:creationId xmlns:a16="http://schemas.microsoft.com/office/drawing/2014/main" id="{283E00B3-D598-4CE4-7388-44EC2AE45C06}"/>
              </a:ext>
            </a:extLst>
          </p:cNvPr>
          <p:cNvSpPr/>
          <p:nvPr userDrawn="1"/>
        </p:nvSpPr>
        <p:spPr>
          <a:xfrm flipV="1">
            <a:off x="7825607" y="934363"/>
            <a:ext cx="1008000" cy="0"/>
          </a:xfrm>
          <a:prstGeom prst="line">
            <a:avLst/>
          </a:prstGeom>
          <a:ln w="38100">
            <a:solidFill>
              <a:srgbClr val="086A2E"/>
            </a:solidFill>
            <a:miter/>
          </a:ln>
        </p:spPr>
        <p:txBody>
          <a:bodyPr tIns="45720" bIns="45720"/>
          <a:lstStyle/>
          <a:p>
            <a:endParaRPr sz="9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8F82ED-4C6E-AAE6-E257-0DCC3579EB67}"/>
              </a:ext>
            </a:extLst>
          </p:cNvPr>
          <p:cNvSpPr/>
          <p:nvPr userDrawn="1"/>
        </p:nvSpPr>
        <p:spPr>
          <a:xfrm>
            <a:off x="157162" y="162936"/>
            <a:ext cx="8829675" cy="61731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804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ECE18-3215-44D9-93FA-845FA7D8ACA4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6725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605-2AE4-449B-BEB3-1645933FB0D4}" type="datetime1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7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2544E-66F4-44DD-843D-2B6BF787817A}" type="datetime1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1097395" y="635808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FADB2-AAFA-4CEB-A977-8D3C4EBEFCC7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214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9101C5-3909-4A6C-AAD7-177F3783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727638"/>
            <a:ext cx="7772400" cy="1402724"/>
          </a:xfrm>
        </p:spPr>
        <p:txBody>
          <a:bodyPr>
            <a:normAutofit fontScale="90000"/>
          </a:bodyPr>
          <a:lstStyle/>
          <a:p>
            <a:r>
              <a:rPr lang="it-IT" sz="4000" b="1" dirty="0">
                <a:solidFill>
                  <a:srgbClr val="007239"/>
                </a:solidFill>
                <a:latin typeface="Helvetica" panose="020B0604020202030204" pitchFamily="34" charset="0"/>
              </a:rPr>
              <a:t>Sintesi delle decisioni assunte</a:t>
            </a:r>
            <a:br>
              <a:rPr lang="it-IT" sz="4000" b="1" dirty="0">
                <a:solidFill>
                  <a:srgbClr val="007239"/>
                </a:solidFill>
                <a:latin typeface="Helvetica" panose="020B0604020202030204" pitchFamily="34" charset="0"/>
              </a:rPr>
            </a:br>
            <a:r>
              <a:rPr lang="it-IT" sz="4000" b="1" dirty="0">
                <a:solidFill>
                  <a:srgbClr val="007239"/>
                </a:solidFill>
                <a:latin typeface="Helvetica" panose="020B0604020202030204" pitchFamily="34" charset="0"/>
              </a:rPr>
              <a:t>e delle informative presentate</a:t>
            </a:r>
            <a:br>
              <a:rPr lang="it-IT" sz="4000" b="1" dirty="0">
                <a:solidFill>
                  <a:srgbClr val="007239"/>
                </a:solidFill>
                <a:latin typeface="Helvetica" panose="020B0604020202030204" pitchFamily="34" charset="0"/>
              </a:rPr>
            </a:br>
            <a:br>
              <a:rPr lang="it-IT" sz="4000" b="1" dirty="0">
                <a:solidFill>
                  <a:srgbClr val="007239"/>
                </a:solidFill>
                <a:latin typeface="Helvetica" panose="020B0604020202030204" pitchFamily="34" charset="0"/>
              </a:rPr>
            </a:br>
            <a:r>
              <a:rPr lang="it-IT" sz="3600" b="1" dirty="0">
                <a:solidFill>
                  <a:srgbClr val="007239"/>
                </a:solidFill>
                <a:latin typeface="Helvetica" panose="020B0604020202030204" pitchFamily="34" charset="0"/>
              </a:rPr>
              <a:t>Comitato di Sorveglianza</a:t>
            </a:r>
            <a:endParaRPr lang="it-IT" sz="4000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9718E68-D13F-4243-86F8-F7A7F75F872E}"/>
              </a:ext>
            </a:extLst>
          </p:cNvPr>
          <p:cNvSpPr txBox="1"/>
          <p:nvPr/>
        </p:nvSpPr>
        <p:spPr>
          <a:xfrm>
            <a:off x="1" y="4766783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t-IT" sz="2000">
                <a:latin typeface="Helvetica" panose="020B0604020202030204" pitchFamily="34" charset="0"/>
              </a:rPr>
              <a:t>Milano, 24 ottobre 2024</a:t>
            </a:r>
            <a:endParaRPr lang="it-IT" sz="200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3153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>
            <a:extLst>
              <a:ext uri="{FF2B5EF4-FFF2-40B4-BE49-F238E27FC236}">
                <a16:creationId xmlns:a16="http://schemas.microsoft.com/office/drawing/2014/main" id="{1F6E36C7-3117-435E-8F1C-9A6743B5BCCE}"/>
              </a:ext>
            </a:extLst>
          </p:cNvPr>
          <p:cNvSpPr txBox="1"/>
          <p:nvPr/>
        </p:nvSpPr>
        <p:spPr>
          <a:xfrm>
            <a:off x="319597" y="992516"/>
            <a:ext cx="8265603" cy="54168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it-IT" sz="16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Il Comitato di Sorveglianza del PR FESR 2021-2027 nel corso della seduta odierna ha approvato:</a:t>
            </a:r>
          </a:p>
          <a:p>
            <a:pPr marL="0" lvl="1" indent="-285750" algn="just">
              <a:spcAft>
                <a:spcPts val="12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l’</a:t>
            </a:r>
            <a:r>
              <a:rPr lang="it-IT" sz="1600" b="1" dirty="0">
                <a:latin typeface="Helvetica" panose="020B0604020202020204" pitchFamily="34" charset="0"/>
                <a:cs typeface="Helvetica" panose="020B0604020202020204" pitchFamily="34" charset="0"/>
              </a:rPr>
              <a:t>Ordine del Giorno</a:t>
            </a:r>
            <a:r>
              <a:rPr lang="it-IT" sz="1600" dirty="0">
                <a:latin typeface="Helvetica" panose="020B0604020202020204" pitchFamily="34" charset="0"/>
                <a:cs typeface="Helvetica" panose="020B0604020202020204" pitchFamily="34" charset="0"/>
              </a:rPr>
              <a:t>;</a:t>
            </a:r>
          </a:p>
          <a:p>
            <a:pPr marL="285750" lvl="1" indent="-285750" algn="just">
              <a:spcAft>
                <a:spcPts val="12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</a:t>
            </a:r>
            <a:r>
              <a:rPr lang="it-IT" sz="1600">
                <a:latin typeface="Helvetica" panose="020B0604020202030204"/>
                <a:cs typeface="Helvetica" panose="020B0604020202030204"/>
              </a:rPr>
              <a:t>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criteri per la selezione delle operazioni 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relativi alle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Azioni 2.1.1, 2.1.4, 2.2.1, 2.3.1, 1.6.1, 1.6.2, 2.9.1, 2.9.2 e all’Obiettivo specifico 5.2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.</a:t>
            </a:r>
          </a:p>
          <a:p>
            <a:pPr marL="0" lvl="1" algn="just">
              <a:spcAft>
                <a:spcPts val="1200"/>
              </a:spcAft>
              <a:buClr>
                <a:srgbClr val="164094"/>
              </a:buClr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Inoltre, il Comitato di Sorveglianza ha preso atto delle seguenti informative: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sullo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stato di avanzamento del Programma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sulle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iniziative di attuazione del PR 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(a cura delle DDGG interessate);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sugli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esiti e seguiti dell’adesione alla Piattaforma STEP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relativa all’individuazione degli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interventi prioritari di cui all’art. 4 del DL 60/2024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in merito all’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aggiornamento del SIGECO del PR FESR 2021/2027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sull’attività dell’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Autorità di Audit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sul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processo di delega degli Organismi intermedi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dell’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Autorità Ambientale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;</a:t>
            </a:r>
          </a:p>
          <a:p>
            <a:pPr marL="285750" lvl="1" indent="-285750" algn="just">
              <a:spcAft>
                <a:spcPts val="600"/>
              </a:spcAft>
              <a:buClr>
                <a:srgbClr val="164094"/>
              </a:buClr>
              <a:buFont typeface="Wingdings" panose="05000000000000000000" pitchFamily="2" charset="2"/>
              <a:buChar char="§"/>
              <a:defRPr/>
            </a:pPr>
            <a:r>
              <a:rPr lang="it-IT" sz="1600" dirty="0">
                <a:latin typeface="Helvetica" panose="020B0604020202030204"/>
                <a:cs typeface="Helvetica" panose="020B0604020202030204"/>
              </a:rPr>
              <a:t>Informativa sulle </a:t>
            </a:r>
            <a:r>
              <a:rPr lang="it-IT" sz="1600" b="1" dirty="0">
                <a:latin typeface="Helvetica" panose="020B0604020202030204"/>
                <a:cs typeface="Helvetica" panose="020B0604020202030204"/>
              </a:rPr>
              <a:t>attività di comunicazione</a:t>
            </a:r>
            <a:r>
              <a:rPr lang="it-IT" sz="1600" dirty="0">
                <a:latin typeface="Helvetica" panose="020B0604020202030204"/>
                <a:cs typeface="Helvetica" panose="020B0604020202030204"/>
              </a:rPr>
              <a:t>.</a:t>
            </a:r>
            <a:endParaRPr lang="it-IT" sz="1600" dirty="0">
              <a:solidFill>
                <a:srgbClr val="FFFFFF"/>
              </a:solidFill>
              <a:latin typeface="Helvetica" panose="020B0604020202030204"/>
              <a:cs typeface="Helvetica" panose="020B0604020202030204"/>
              <a:sym typeface="Helvetica Light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3918707" y="6396941"/>
            <a:ext cx="4914900" cy="372975"/>
          </a:xfrm>
          <a:prstGeom prst="rect">
            <a:avLst/>
          </a:prstGeom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86E59C25-03C4-4A08-86BB-54CEAE1801B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319597" y="313629"/>
            <a:ext cx="1432291" cy="696934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FD1BC3-8EE6-4DF8-AE0E-033796A7E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FADB2-AAFA-4CEB-A977-8D3C4EBEFCC7}" type="slidenum">
              <a:rPr lang="it-IT" smtClean="0"/>
              <a:t>2</a:t>
            </a:fld>
            <a:endParaRPr lang="it-IT"/>
          </a:p>
        </p:txBody>
      </p:sp>
      <p:sp>
        <p:nvSpPr>
          <p:cNvPr id="4" name="CasellaDiTesto 6">
            <a:extLst>
              <a:ext uri="{FF2B5EF4-FFF2-40B4-BE49-F238E27FC236}">
                <a16:creationId xmlns:a16="http://schemas.microsoft.com/office/drawing/2014/main" id="{E3B56249-53AB-1177-9F02-7DAE7B898360}"/>
              </a:ext>
            </a:extLst>
          </p:cNvPr>
          <p:cNvSpPr txBox="1"/>
          <p:nvPr/>
        </p:nvSpPr>
        <p:spPr>
          <a:xfrm>
            <a:off x="2104854" y="572528"/>
            <a:ext cx="6801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 dirty="0">
                <a:solidFill>
                  <a:srgbClr val="086A2E"/>
                </a:solidFill>
                <a:latin typeface="Helvetica" panose="020B0604020202030204" pitchFamily="34" charset="0"/>
              </a:rPr>
              <a:t>Sintesi delle decisioni assunte e delle informative presentate</a:t>
            </a:r>
          </a:p>
        </p:txBody>
      </p:sp>
    </p:spTree>
    <p:extLst>
      <p:ext uri="{BB962C8B-B14F-4D97-AF65-F5344CB8AC3E}">
        <p14:creationId xmlns:p14="http://schemas.microsoft.com/office/powerpoint/2010/main" val="3378942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AFD4874A5F7E46B13E671E24A12586" ma:contentTypeVersion="4" ma:contentTypeDescription="Create a new document." ma:contentTypeScope="" ma:versionID="1eb03e169b4b5edccaee71266295e22d">
  <xsd:schema xmlns:xsd="http://www.w3.org/2001/XMLSchema" xmlns:xs="http://www.w3.org/2001/XMLSchema" xmlns:p="http://schemas.microsoft.com/office/2006/metadata/properties" xmlns:ns2="44ff71e5-9f0b-44da-be08-0f8381b44744" targetNamespace="http://schemas.microsoft.com/office/2006/metadata/properties" ma:root="true" ma:fieldsID="ab015963bf36023260213439bebc1cc1" ns2:_="">
    <xsd:import namespace="44ff71e5-9f0b-44da-be08-0f8381b447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ff71e5-9f0b-44da-be08-0f8381b447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1E4F2A-E95F-4407-8500-F4E0FC66D2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618A6CE-D889-4958-9D8A-18EAA21FFD90}">
  <ds:schemaRefs>
    <ds:schemaRef ds:uri="44ff71e5-9f0b-44da-be08-0f8381b4474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5952EE7-0D22-4086-B437-51BE0958E231}">
  <ds:schemaRefs>
    <ds:schemaRef ds:uri="44ff71e5-9f0b-44da-be08-0f8381b4474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174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Wingdings</vt:lpstr>
      <vt:lpstr>Office Theme</vt:lpstr>
      <vt:lpstr>Sintesi delle decisioni assunte e delle informative presentate  Comitato di Sorveglianza</vt:lpstr>
      <vt:lpstr>PowerPoint Presentation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DI SORVEGLIANZA PR FESR 2021-2027</dc:title>
  <dc:creator>***</dc:creator>
  <cp:lastModifiedBy>user54</cp:lastModifiedBy>
  <cp:revision>2</cp:revision>
  <dcterms:created xsi:type="dcterms:W3CDTF">2022-09-05T08:24:22Z</dcterms:created>
  <dcterms:modified xsi:type="dcterms:W3CDTF">2024-10-24T08:57:02Z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0x010100C0AFD4874A5F7E46B13E671E24A12586</vt:lpwstr>
  </property>
</Properties>
</file>