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9" r:id="rId1"/>
    <p:sldMasterId id="2147483661" r:id="rId2"/>
  </p:sldMasterIdLst>
  <p:notesMasterIdLst>
    <p:notesMasterId r:id="rId6"/>
  </p:notesMasterIdLst>
  <p:handoutMasterIdLst>
    <p:handoutMasterId r:id="rId7"/>
  </p:handoutMasterIdLst>
  <p:sldIdLst>
    <p:sldId id="258" r:id="rId3"/>
    <p:sldId id="259" r:id="rId4"/>
    <p:sldId id="260" r:id="rId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86" y="8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5" d="100"/>
          <a:sy n="65" d="100"/>
        </p:scale>
        <p:origin x="308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03DCB-33FF-4EBE-AF3F-CDEF755189DD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10F87-A79D-4D7B-A19F-3AB2C74CE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4842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0324538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2400">
        <a:latin typeface="+mn-lt"/>
        <a:ea typeface="+mn-ea"/>
        <a:cs typeface="+mn-cs"/>
        <a:sym typeface="Calibri"/>
      </a:defRPr>
    </a:lvl1pPr>
    <a:lvl2pPr indent="228600" latinLnBrk="0">
      <a:defRPr sz="2400">
        <a:latin typeface="+mn-lt"/>
        <a:ea typeface="+mn-ea"/>
        <a:cs typeface="+mn-cs"/>
        <a:sym typeface="Calibri"/>
      </a:defRPr>
    </a:lvl2pPr>
    <a:lvl3pPr indent="457200" latinLnBrk="0">
      <a:defRPr sz="2400">
        <a:latin typeface="+mn-lt"/>
        <a:ea typeface="+mn-ea"/>
        <a:cs typeface="+mn-cs"/>
        <a:sym typeface="Calibri"/>
      </a:defRPr>
    </a:lvl3pPr>
    <a:lvl4pPr indent="685800" latinLnBrk="0">
      <a:defRPr sz="2400">
        <a:latin typeface="+mn-lt"/>
        <a:ea typeface="+mn-ea"/>
        <a:cs typeface="+mn-cs"/>
        <a:sym typeface="Calibri"/>
      </a:defRPr>
    </a:lvl4pPr>
    <a:lvl5pPr indent="914400" latinLnBrk="0">
      <a:defRPr sz="2400">
        <a:latin typeface="+mn-lt"/>
        <a:ea typeface="+mn-ea"/>
        <a:cs typeface="+mn-cs"/>
        <a:sym typeface="Calibri"/>
      </a:defRPr>
    </a:lvl5pPr>
    <a:lvl6pPr indent="1143000" latinLnBrk="0">
      <a:defRPr sz="2400">
        <a:latin typeface="+mn-lt"/>
        <a:ea typeface="+mn-ea"/>
        <a:cs typeface="+mn-cs"/>
        <a:sym typeface="Calibri"/>
      </a:defRPr>
    </a:lvl6pPr>
    <a:lvl7pPr indent="1371600" latinLnBrk="0">
      <a:defRPr sz="2400">
        <a:latin typeface="+mn-lt"/>
        <a:ea typeface="+mn-ea"/>
        <a:cs typeface="+mn-cs"/>
        <a:sym typeface="Calibri"/>
      </a:defRPr>
    </a:lvl7pPr>
    <a:lvl8pPr indent="1600200" latinLnBrk="0">
      <a:defRPr sz="2400">
        <a:latin typeface="+mn-lt"/>
        <a:ea typeface="+mn-ea"/>
        <a:cs typeface="+mn-cs"/>
        <a:sym typeface="Calibri"/>
      </a:defRPr>
    </a:lvl8pPr>
    <a:lvl9pPr indent="1828800" latinLnBrk="0">
      <a:defRPr sz="24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5725" y="744538"/>
            <a:ext cx="6623050" cy="37258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5921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5725" y="744538"/>
            <a:ext cx="6623050" cy="37258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7576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889909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23124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22203052" y="12802235"/>
            <a:ext cx="504548" cy="551181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 defTabSz="1828800"/>
            <a:fld id="{86CB4B4D-7CA3-9044-876B-883B54F8677D}" type="slidenum">
              <a:rPr>
                <a:latin typeface="Calibri"/>
              </a:rPr>
              <a:pPr defTabSz="1828800"/>
              <a:t>‹N›</a:t>
            </a:fld>
            <a:endParaRPr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2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ransition spd="med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457200" marR="0" indent="-457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90600" marR="0" indent="-533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554479" marR="0" indent="-640079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082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5400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9972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4544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9116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368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22203052" y="12802235"/>
            <a:ext cx="504548" cy="551181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 defTabSz="1828800"/>
            <a:fld id="{86CB4B4D-7CA3-9044-876B-883B54F8677D}" type="slidenum">
              <a:rPr>
                <a:latin typeface="Calibri"/>
              </a:rPr>
              <a:pPr defTabSz="1828800"/>
              <a:t>‹N›</a:t>
            </a:fld>
            <a:endParaRPr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398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ransition spd="med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457200" marR="0" indent="-457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90600" marR="0" indent="-533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554479" marR="0" indent="-640079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082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5400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9972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4544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9116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368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image3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221" y="13423515"/>
            <a:ext cx="5872077" cy="277327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hape 163"/>
          <p:cNvSpPr/>
          <p:nvPr/>
        </p:nvSpPr>
        <p:spPr>
          <a:xfrm>
            <a:off x="1863594" y="4244400"/>
            <a:ext cx="184731" cy="129266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rgbClr val="111111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defTabSz="1828800"/>
            <a:endParaRPr dirty="0">
              <a:latin typeface="Helvetica LT Std" panose="020B0704020202030204" pitchFamily="34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69C51C0-5CF4-47B0-8A52-0E8F0A10A511}"/>
              </a:ext>
            </a:extLst>
          </p:cNvPr>
          <p:cNvSpPr/>
          <p:nvPr/>
        </p:nvSpPr>
        <p:spPr>
          <a:xfrm>
            <a:off x="0" y="86752"/>
            <a:ext cx="9144000" cy="8035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F8F8178-2669-4CA4-BE8C-7033C821E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47"/>
            <a:ext cx="24384000" cy="13718694"/>
          </a:xfrm>
          <a:prstGeom prst="rect">
            <a:avLst/>
          </a:prstGeom>
        </p:spPr>
      </p:pic>
      <p:grpSp>
        <p:nvGrpSpPr>
          <p:cNvPr id="3" name="Gruppo 2">
            <a:extLst>
              <a:ext uri="{FF2B5EF4-FFF2-40B4-BE49-F238E27FC236}">
                <a16:creationId xmlns:a16="http://schemas.microsoft.com/office/drawing/2014/main" id="{FE8438B3-1AEE-4897-8A90-67282E8F9FFF}"/>
              </a:ext>
            </a:extLst>
          </p:cNvPr>
          <p:cNvGrpSpPr/>
          <p:nvPr/>
        </p:nvGrpSpPr>
        <p:grpSpPr>
          <a:xfrm>
            <a:off x="184731" y="11734218"/>
            <a:ext cx="24014538" cy="1818830"/>
            <a:chOff x="184731" y="11734218"/>
            <a:chExt cx="24014538" cy="1818830"/>
          </a:xfrm>
        </p:grpSpPr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B4C300BD-F882-4E72-9BCE-33598400514F}"/>
                </a:ext>
              </a:extLst>
            </p:cNvPr>
            <p:cNvSpPr/>
            <p:nvPr/>
          </p:nvSpPr>
          <p:spPr>
            <a:xfrm>
              <a:off x="184731" y="11734218"/>
              <a:ext cx="24014538" cy="18188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AFA1EC0C-4C0E-44E5-AE3D-94B8469F3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23200" y="11884710"/>
              <a:ext cx="9675040" cy="1494518"/>
            </a:xfrm>
            <a:prstGeom prst="rect">
              <a:avLst/>
            </a:prstGeom>
          </p:spPr>
        </p:pic>
      </p:grpSp>
      <p:sp>
        <p:nvSpPr>
          <p:cNvPr id="23" name="Rettangolo 22">
            <a:extLst>
              <a:ext uri="{FF2B5EF4-FFF2-40B4-BE49-F238E27FC236}">
                <a16:creationId xmlns:a16="http://schemas.microsoft.com/office/drawing/2014/main" id="{CFAAAABF-9D05-4DF4-BC55-BEF567ABDFAE}"/>
              </a:ext>
            </a:extLst>
          </p:cNvPr>
          <p:cNvSpPr/>
          <p:nvPr/>
        </p:nvSpPr>
        <p:spPr>
          <a:xfrm>
            <a:off x="184731" y="151818"/>
            <a:ext cx="24014538" cy="18188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76911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image3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221" y="13296515"/>
            <a:ext cx="5872077" cy="27732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74027014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image3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221" y="13296515"/>
            <a:ext cx="5872077" cy="27732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2DD2D606-943A-4B52-8633-A0FBAC9251EC}"/>
              </a:ext>
            </a:extLst>
          </p:cNvPr>
          <p:cNvGrpSpPr/>
          <p:nvPr/>
        </p:nvGrpSpPr>
        <p:grpSpPr>
          <a:xfrm>
            <a:off x="184731" y="11734218"/>
            <a:ext cx="24014538" cy="1818830"/>
            <a:chOff x="184731" y="11734218"/>
            <a:chExt cx="24014538" cy="1818830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5FCE943D-FB07-43BD-8C69-A3AFD6D56852}"/>
                </a:ext>
              </a:extLst>
            </p:cNvPr>
            <p:cNvSpPr/>
            <p:nvPr/>
          </p:nvSpPr>
          <p:spPr>
            <a:xfrm>
              <a:off x="184731" y="11734218"/>
              <a:ext cx="24014538" cy="18188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7E654910-820B-4645-BBE1-136EF03BE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23200" y="11884710"/>
              <a:ext cx="9675040" cy="14945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7517018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pen Innovation 16:9">
  <a:themeElements>
    <a:clrScheme name="Open Innovation 16:9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pen Innovation 16: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pen Innovation 16: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6" tIns="91436" rIns="91436" bIns="91436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6" tIns="91436" rIns="91436" bIns="91436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0</Words>
  <Application>Microsoft Office PowerPoint</Application>
  <PresentationFormat>Personalizzato</PresentationFormat>
  <Paragraphs>0</Paragraphs>
  <Slides>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</vt:i4>
      </vt:variant>
    </vt:vector>
  </HeadingPairs>
  <TitlesOfParts>
    <vt:vector size="9" baseType="lpstr">
      <vt:lpstr>Arial</vt:lpstr>
      <vt:lpstr>Calibri</vt:lpstr>
      <vt:lpstr>Helvetica</vt:lpstr>
      <vt:lpstr>Helvetica LT Std</vt:lpstr>
      <vt:lpstr>Tema di Office</vt:lpstr>
      <vt:lpstr>1_Tema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Tiziana Dal Pozzo</dc:creator>
  <cp:lastModifiedBy>Livia Rachele Fumagalli</cp:lastModifiedBy>
  <cp:revision>14</cp:revision>
  <dcterms:modified xsi:type="dcterms:W3CDTF">2019-09-05T13:24:53Z</dcterms:modified>
</cp:coreProperties>
</file>