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0688638" cy="15124113"/>
  <p:notesSz cx="6858000" cy="9144000"/>
  <p:defaultTextStyle>
    <a:defPPr>
      <a:defRPr lang="it-IT"/>
    </a:defPPr>
    <a:lvl1pPr marL="0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6556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3113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39669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8622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32782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79338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2589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72451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4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88" autoAdjust="0"/>
    <p:restoredTop sz="94655" autoAdjust="0"/>
  </p:normalViewPr>
  <p:slideViewPr>
    <p:cSldViewPr snapToGrid="0" snapToObjects="1">
      <p:cViewPr varScale="1">
        <p:scale>
          <a:sx n="47" d="100"/>
          <a:sy n="47" d="100"/>
        </p:scale>
        <p:origin x="3600" y="54"/>
      </p:cViewPr>
      <p:guideLst>
        <p:guide orient="horz" pos="4764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ECFDC38-E1B3-4787-881C-6F38DBD460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37170"/>
            <a:ext cx="10688638" cy="119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8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34433" y="605666"/>
            <a:ext cx="9619774" cy="2520686"/>
          </a:xfrm>
          <a:prstGeom prst="rect">
            <a:avLst/>
          </a:prstGeom>
        </p:spPr>
        <p:txBody>
          <a:bodyPr vert="horz" lIns="129311" tIns="64655" rIns="129311" bIns="64655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433" y="3528961"/>
            <a:ext cx="9619774" cy="9981216"/>
          </a:xfrm>
          <a:prstGeom prst="rect">
            <a:avLst/>
          </a:prstGeom>
        </p:spPr>
        <p:txBody>
          <a:bodyPr vert="horz" lIns="129311" tIns="64655" rIns="129311" bIns="64655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34433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D056E-D887-6B4C-9F7B-18530BE89DEF}" type="datetimeFigureOut">
              <a:rPr lang="it-IT" smtClean="0"/>
              <a:t>05/10/2022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1953" y="14017814"/>
            <a:ext cx="338473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660192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B30CE-5B24-6F42-943B-0B6F07003A6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47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655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4917" indent="-484917" algn="l" defTabSz="64655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0654" indent="-404097" algn="l" defTabSz="646556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391" indent="-323278" algn="l" defTabSz="646556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947" indent="-323278" algn="l" defTabSz="6465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09503" indent="-323278" algn="l" defTabSz="646556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56060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02616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49173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95729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6556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113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39669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22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782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79338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2589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72451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V="1">
            <a:off x="0" y="2224975"/>
            <a:ext cx="10688638" cy="24794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4626" tIns="27313" rIns="54626" bIns="27313"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 flipV="1">
            <a:off x="0" y="6705600"/>
            <a:ext cx="10688638" cy="8418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4626" tIns="27313" rIns="54626" bIns="27313"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946342" y="2565686"/>
            <a:ext cx="7179945" cy="1705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571"/>
              </a:lnSpc>
            </a:pPr>
            <a:r>
              <a:rPr lang="it-IT" sz="6000" dirty="0">
                <a:latin typeface="Helvetica Neue Medium"/>
                <a:ea typeface="Helvetica" charset="0"/>
                <a:cs typeface="Helvetica Neue Medium"/>
              </a:rPr>
              <a:t>Titolo falso</a:t>
            </a:r>
          </a:p>
          <a:p>
            <a:pPr>
              <a:lnSpc>
                <a:spcPts val="6571"/>
              </a:lnSpc>
            </a:pPr>
            <a:r>
              <a:rPr lang="it-IT" sz="6000" dirty="0">
                <a:latin typeface="Helvetica Neue Medium"/>
                <a:ea typeface="Helvetica" charset="0"/>
                <a:cs typeface="Helvetica Neue Medium"/>
              </a:rPr>
              <a:t>su due righe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946342" y="5141823"/>
            <a:ext cx="7179945" cy="9512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300" dirty="0">
                <a:latin typeface="Helvetica Neue"/>
                <a:ea typeface="Helvetica" charset="0"/>
                <a:cs typeface="Helvetica Neue"/>
              </a:rPr>
              <a:t>Milano, Data, Orario</a:t>
            </a:r>
          </a:p>
          <a:p>
            <a:r>
              <a:rPr lang="it-IT" sz="2900" dirty="0">
                <a:latin typeface="Helvetica Neue Thin"/>
                <a:ea typeface="Helvetica" charset="0"/>
                <a:cs typeface="Helvetica Neue Thin"/>
              </a:rPr>
              <a:t>Location, indirizzo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946342" y="7245411"/>
            <a:ext cx="8899795" cy="4154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  <a:p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  <a:p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  <a:p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</p:txBody>
      </p:sp>
      <p:sp>
        <p:nvSpPr>
          <p:cNvPr id="5" name="Parallelogramma 4"/>
          <p:cNvSpPr/>
          <p:nvPr/>
        </p:nvSpPr>
        <p:spPr>
          <a:xfrm>
            <a:off x="4915273" y="13293178"/>
            <a:ext cx="6715623" cy="1222310"/>
          </a:xfrm>
          <a:prstGeom prst="parallelogram">
            <a:avLst>
              <a:gd name="adj" fmla="val 6864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4" name="Parallelogramma 13"/>
          <p:cNvSpPr/>
          <p:nvPr/>
        </p:nvSpPr>
        <p:spPr>
          <a:xfrm>
            <a:off x="-939427" y="12962978"/>
            <a:ext cx="6715623" cy="1222310"/>
          </a:xfrm>
          <a:prstGeom prst="parallelogram">
            <a:avLst>
              <a:gd name="adj" fmla="val 6864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8525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61</Words>
  <Application>Microsoft Office PowerPoint</Application>
  <PresentationFormat>Personalizzato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 Neue</vt:lpstr>
      <vt:lpstr>Helvetica Neue Medium</vt:lpstr>
      <vt:lpstr>Helvetica Neue Thin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fuma</dc:creator>
  <cp:lastModifiedBy>Serena Maria Indiviglia</cp:lastModifiedBy>
  <cp:revision>13</cp:revision>
  <dcterms:created xsi:type="dcterms:W3CDTF">2016-10-20T13:29:11Z</dcterms:created>
  <dcterms:modified xsi:type="dcterms:W3CDTF">2022-10-05T15:59:30Z</dcterms:modified>
</cp:coreProperties>
</file>