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-25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3462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2710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9677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9320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8029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4928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4294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5601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4937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4599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0171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82D8D-A104-4383-9D12-51D8CB19481C}" type="datetimeFigureOut">
              <a:rPr lang="it-IT" smtClean="0"/>
              <a:t>03/05/2023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4C244-9035-4169-9AEA-2E18F3595E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2189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ma 3">
            <a:extLst>
              <a:ext uri="{FF2B5EF4-FFF2-40B4-BE49-F238E27FC236}">
                <a16:creationId xmlns:a16="http://schemas.microsoft.com/office/drawing/2014/main" id="{C443DACF-66E0-975C-186F-C3B0D93B5B69}"/>
              </a:ext>
            </a:extLst>
          </p:cNvPr>
          <p:cNvSpPr/>
          <p:nvPr/>
        </p:nvSpPr>
        <p:spPr>
          <a:xfrm>
            <a:off x="-687899" y="5263169"/>
            <a:ext cx="6783898" cy="882060"/>
          </a:xfrm>
          <a:prstGeom prst="parallelogram">
            <a:avLst>
              <a:gd name="adj" fmla="val 68642"/>
            </a:avLst>
          </a:prstGeom>
          <a:solidFill>
            <a:srgbClr val="E7E7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5" name="Parallelogramma 4">
            <a:extLst>
              <a:ext uri="{FF2B5EF4-FFF2-40B4-BE49-F238E27FC236}">
                <a16:creationId xmlns:a16="http://schemas.microsoft.com/office/drawing/2014/main" id="{D579ABC6-7E3A-5150-A7A3-A56110AA183E}"/>
              </a:ext>
            </a:extLst>
          </p:cNvPr>
          <p:cNvSpPr/>
          <p:nvPr/>
        </p:nvSpPr>
        <p:spPr>
          <a:xfrm>
            <a:off x="5466823" y="5704199"/>
            <a:ext cx="7428084" cy="882060"/>
          </a:xfrm>
          <a:prstGeom prst="parallelogram">
            <a:avLst>
              <a:gd name="adj" fmla="val 68642"/>
            </a:avLst>
          </a:prstGeom>
          <a:solidFill>
            <a:srgbClr val="E7E7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8242EF7-984D-FA7C-B5C8-0668399926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50" y="57308"/>
            <a:ext cx="10603099" cy="1107996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014299C0-F937-207F-7505-69DAB3838359}"/>
              </a:ext>
            </a:extLst>
          </p:cNvPr>
          <p:cNvSpPr txBox="1"/>
          <p:nvPr/>
        </p:nvSpPr>
        <p:spPr>
          <a:xfrm>
            <a:off x="1818651" y="1519973"/>
            <a:ext cx="476576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3600" b="1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Titolo falso</a:t>
            </a:r>
          </a:p>
          <a:p>
            <a:r>
              <a:rPr lang="it-IT" sz="3600" b="1" dirty="0">
                <a:latin typeface="Century Gothic" panose="020B0502020202020204" pitchFamily="34" charset="0"/>
                <a:ea typeface="Helvetica" charset="0"/>
                <a:cs typeface="Helvetica Neue Medium"/>
              </a:rPr>
              <a:t>su due righe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3847A7-B446-214C-719F-ABCFA31B72D7}"/>
              </a:ext>
            </a:extLst>
          </p:cNvPr>
          <p:cNvSpPr txBox="1"/>
          <p:nvPr/>
        </p:nvSpPr>
        <p:spPr>
          <a:xfrm>
            <a:off x="1818652" y="2938730"/>
            <a:ext cx="6898320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Spazio per testo. In caso di assenza di testo lasciare il fondino con uno spessore uguale alla cornice.</a:t>
            </a:r>
          </a:p>
          <a:p>
            <a:endParaRPr lang="it-IT" sz="1600" dirty="0">
              <a:latin typeface="Century Gothic" panose="020B0502020202020204" pitchFamily="34" charset="0"/>
              <a:ea typeface="Helvetica" charset="0"/>
              <a:cs typeface="45 Helvetica Light"/>
            </a:endParaRPr>
          </a:p>
          <a:p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Lorem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ipsum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dolor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sinet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quam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modificardum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estilo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persti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cun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facite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exploratum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nids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extrum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.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Lorem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ipsum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dolor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sinet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quam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modificardum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estilo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persti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cun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facite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emodificardum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estilo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persti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cun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facite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exploratum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modificardum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cun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xploratum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nids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  <a:ea typeface="Helvetica" charset="0"/>
                <a:cs typeface="45 Helvetica Light"/>
              </a:rPr>
              <a:t>extrum</a:t>
            </a:r>
            <a:r>
              <a:rPr lang="it-IT" sz="1600" dirty="0">
                <a:latin typeface="Century Gothic" panose="020B0502020202020204" pitchFamily="34" charset="0"/>
                <a:ea typeface="Helvetica" charset="0"/>
                <a:cs typeface="45 Helvetica Light"/>
              </a:rPr>
              <a:t>.</a:t>
            </a:r>
          </a:p>
          <a:p>
            <a:endParaRPr lang="it-IT" sz="1600" dirty="0">
              <a:latin typeface="45 Helvetica Light"/>
              <a:ea typeface="Helvetica" charset="0"/>
              <a:cs typeface="45 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53676702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Words>61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45 Helvetica Light</vt:lpstr>
      <vt:lpstr>Arial</vt:lpstr>
      <vt:lpstr>Calibri</vt:lpstr>
      <vt:lpstr>Calibri Light</vt:lpstr>
      <vt:lpstr>Century Gothic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Giorgio Pier Luigi Bocca</dc:creator>
  <cp:lastModifiedBy>Giorgio Pier Luigi Bocca</cp:lastModifiedBy>
  <cp:revision>2</cp:revision>
  <dcterms:created xsi:type="dcterms:W3CDTF">2023-05-03T14:36:38Z</dcterms:created>
  <dcterms:modified xsi:type="dcterms:W3CDTF">2023-05-03T14:46:25Z</dcterms:modified>
</cp:coreProperties>
</file>