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165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6166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80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9424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49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35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04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116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331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21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069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88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FF15-30A9-49F5-BFC9-F88BE8248892}" type="datetimeFigureOut">
              <a:rPr lang="it-IT" smtClean="0"/>
              <a:t>10/04/2026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426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8E984613-DF2B-B019-2D5A-E80297D01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801" y="486805"/>
            <a:ext cx="9156757" cy="749576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E49033B8-8CAC-466C-468B-DDE18EEEBE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12"/>
          <a:stretch/>
        </p:blipFill>
        <p:spPr>
          <a:xfrm>
            <a:off x="924103" y="6261150"/>
            <a:ext cx="9156757" cy="780630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3744354-7079-2544-87A1-05E140A47D5E}"/>
              </a:ext>
            </a:extLst>
          </p:cNvPr>
          <p:cNvSpPr txBox="1"/>
          <p:nvPr/>
        </p:nvSpPr>
        <p:spPr>
          <a:xfrm>
            <a:off x="947723" y="1741428"/>
            <a:ext cx="2665245" cy="2179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568"/>
              </a:lnSpc>
            </a:pPr>
            <a:r>
              <a:rPr lang="it-IT" sz="2292" b="1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Titolo Progetto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4AF1879-8F1C-5373-0BD2-C340E8D81D77}"/>
              </a:ext>
            </a:extLst>
          </p:cNvPr>
          <p:cNvSpPr txBox="1"/>
          <p:nvPr/>
        </p:nvSpPr>
        <p:spPr>
          <a:xfrm>
            <a:off x="924104" y="2296668"/>
            <a:ext cx="9009245" cy="808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1146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Finanziato dal Programma regionale a valere sul Fondo Europeo di Sviluppo Regionale 2021/2027 di Regione Lombardia</a:t>
            </a:r>
          </a:p>
          <a:p>
            <a:r>
              <a:rPr lang="it-IT" sz="1146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PR FESR 2021-2027</a:t>
            </a:r>
          </a:p>
          <a:p>
            <a:r>
              <a:rPr lang="it-IT" sz="1146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Azione:</a:t>
            </a:r>
          </a:p>
          <a:p>
            <a:r>
              <a:rPr lang="it-IT" sz="1146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Bando:</a:t>
            </a:r>
          </a:p>
          <a:p>
            <a:endParaRPr lang="it-IT" sz="668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CC534165-C6F2-839F-40DC-B49A91CB44C6}"/>
              </a:ext>
            </a:extLst>
          </p:cNvPr>
          <p:cNvSpPr txBox="1"/>
          <p:nvPr/>
        </p:nvSpPr>
        <p:spPr>
          <a:xfrm>
            <a:off x="924103" y="3239400"/>
            <a:ext cx="9009245" cy="24983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it-IT" sz="955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955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955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Beneficiario:</a:t>
            </a:r>
          </a:p>
          <a:p>
            <a:endParaRPr lang="it-IT" sz="955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955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955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955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Descrizione:</a:t>
            </a:r>
          </a:p>
          <a:p>
            <a:endParaRPr lang="it-IT" sz="955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955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955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955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955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Importo totale:</a:t>
            </a:r>
          </a:p>
          <a:p>
            <a:endParaRPr lang="it-IT" sz="955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955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955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r>
              <a:rPr lang="it-IT" sz="955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Agevolazione concessa o liquidata: </a:t>
            </a:r>
          </a:p>
          <a:p>
            <a:r>
              <a:rPr lang="it-IT" sz="955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(inserire a scelta del beneficiario l’importo del decreto di concessione o della liquidazione)</a:t>
            </a:r>
            <a:endParaRPr lang="it-IT" sz="812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E792B52-431B-FDFC-AEEE-91C0112221D6}"/>
              </a:ext>
            </a:extLst>
          </p:cNvPr>
          <p:cNvSpPr txBox="1"/>
          <p:nvPr/>
        </p:nvSpPr>
        <p:spPr>
          <a:xfrm>
            <a:off x="1556948" y="6395776"/>
            <a:ext cx="3832373" cy="533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55" dirty="0"/>
              <a:t>Programma Regionale a valere sul</a:t>
            </a:r>
          </a:p>
          <a:p>
            <a:r>
              <a:rPr lang="it-IT" sz="955" dirty="0"/>
              <a:t>Fondo Europeo di Sviluppo Regionale/PR FESR 2021-2027</a:t>
            </a:r>
          </a:p>
          <a:p>
            <a:r>
              <a:rPr lang="it-IT" sz="955" dirty="0"/>
              <a:t>www.fesr.regione.lombardia.it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C5E3354-A1C6-914D-EDCE-E71D5251DD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1477" y="6395776"/>
            <a:ext cx="450155" cy="450155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0F6077ED-14AE-002D-D1E4-F195E71595BB}"/>
              </a:ext>
            </a:extLst>
          </p:cNvPr>
          <p:cNvSpPr txBox="1"/>
          <p:nvPr/>
        </p:nvSpPr>
        <p:spPr>
          <a:xfrm>
            <a:off x="6875206" y="6598445"/>
            <a:ext cx="2304056" cy="47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955" i="1" dirty="0">
                <a:latin typeface="26 Helvetica UltraLightItalic"/>
                <a:ea typeface="Helvetica" charset="0"/>
                <a:cs typeface="26 Helvetica UltraLightItalic"/>
              </a:rPr>
              <a:t>Spazio per il logo e sito del </a:t>
            </a:r>
            <a:r>
              <a:rPr lang="it-IT" sz="955" i="1" dirty="0" err="1">
                <a:latin typeface="26 Helvetica UltraLightItalic"/>
                <a:ea typeface="Helvetica" charset="0"/>
                <a:cs typeface="26 Helvetica UltraLightItalic"/>
              </a:rPr>
              <a:t>benficiario</a:t>
            </a:r>
            <a:r>
              <a:rPr lang="it-IT" sz="955" i="1" dirty="0">
                <a:latin typeface="26 Helvetica UltraLightItalic"/>
                <a:ea typeface="Helvetica" charset="0"/>
                <a:cs typeface="26 Helvetica UltraLightItalic"/>
              </a:rPr>
              <a:t> ed eventuali marchi partner/sponsor.</a:t>
            </a:r>
          </a:p>
          <a:p>
            <a:pPr algn="ctr"/>
            <a:endParaRPr lang="it-IT" sz="573" dirty="0"/>
          </a:p>
        </p:txBody>
      </p:sp>
    </p:spTree>
    <p:extLst>
      <p:ext uri="{BB962C8B-B14F-4D97-AF65-F5344CB8AC3E}">
        <p14:creationId xmlns:p14="http://schemas.microsoft.com/office/powerpoint/2010/main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2022">
  <a:themeElements>
    <a:clrScheme name="Office 2013 - Tema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80</TotalTime>
  <Words>90</Words>
  <Application>Microsoft Office PowerPoint</Application>
  <PresentationFormat>Personalizzato</PresentationFormat>
  <Paragraphs>26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26 Helvetica UltraLightItalic</vt:lpstr>
      <vt:lpstr>Arial</vt:lpstr>
      <vt:lpstr>Calibri</vt:lpstr>
      <vt:lpstr>Calibri Light</vt:lpstr>
      <vt:lpstr>Century Gothic</vt:lpstr>
      <vt:lpstr>Office 2013 - Tema 2022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Giorgio Pier Luigi Bocca</cp:lastModifiedBy>
  <cp:revision>10</cp:revision>
  <dcterms:created xsi:type="dcterms:W3CDTF">2023-03-14T09:17:31Z</dcterms:created>
  <dcterms:modified xsi:type="dcterms:W3CDTF">2026-04-10T09:19:34Z</dcterms:modified>
</cp:coreProperties>
</file>