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3"/>
  </p:handoutMasterIdLst>
  <p:sldIdLst>
    <p:sldId id="256" r:id="rId2"/>
  </p:sldIdLst>
  <p:sldSz cx="15297150" cy="36009263"/>
  <p:notesSz cx="6858000" cy="9144000"/>
  <p:defaultTextStyle>
    <a:defPPr>
      <a:defRPr lang="it-IT"/>
    </a:defPPr>
    <a:lvl1pPr marL="0" algn="l" defTabSz="1285189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1pPr>
    <a:lvl2pPr marL="1285189" algn="l" defTabSz="1285189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2pPr>
    <a:lvl3pPr marL="2570378" algn="l" defTabSz="1285189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3pPr>
    <a:lvl4pPr marL="3855568" algn="l" defTabSz="1285189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4pPr>
    <a:lvl5pPr marL="5140757" algn="l" defTabSz="1285189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5pPr>
    <a:lvl6pPr marL="6425946" algn="l" defTabSz="1285189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6pPr>
    <a:lvl7pPr marL="7711135" algn="l" defTabSz="1285189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7pPr>
    <a:lvl8pPr marL="8996324" algn="l" defTabSz="1285189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8pPr>
    <a:lvl9pPr marL="10281514" algn="l" defTabSz="1285189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43">
          <p15:clr>
            <a:srgbClr val="A4A3A4"/>
          </p15:clr>
        </p15:guide>
        <p15:guide id="2" pos="4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52" autoAdjust="0"/>
    <p:restoredTop sz="94660"/>
  </p:normalViewPr>
  <p:slideViewPr>
    <p:cSldViewPr snapToGrid="0" snapToObjects="1">
      <p:cViewPr varScale="1">
        <p:scale>
          <a:sx n="15" d="100"/>
          <a:sy n="15" d="100"/>
        </p:scale>
        <p:origin x="3317" y="38"/>
      </p:cViewPr>
      <p:guideLst>
        <p:guide orient="horz" pos="11343"/>
        <p:guide pos="48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63" d="100"/>
          <a:sy n="63" d="100"/>
        </p:scale>
        <p:origin x="2280" y="58"/>
      </p:cViewPr>
      <p:guideLst/>
    </p:cSldViewPr>
  </p:notesViewPr>
  <p:gridSpacing cx="324000" cy="3240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86C77412-9A30-4FF3-B741-0EC821D9218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D67E988-CA46-4059-A4BD-27D59470555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D9EF7B-B46F-4F23-9A06-38DB7E4F29B0}" type="datetimeFigureOut">
              <a:rPr lang="it-IT" smtClean="0"/>
              <a:t>05/09/2019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FA684D2-5A41-4287-AD7E-E79F3C2BD62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CF95E18-92A4-45E4-A8AE-DA072295353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5C9042-B83A-4719-AAE6-2A1D3B660A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37030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9684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9DE7A3B9-DA4C-488A-B7E7-A9177329A15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72303" y="24729785"/>
            <a:ext cx="12752543" cy="196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472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1285189" rtl="0" eaLnBrk="1" latinLnBrk="0" hangingPunct="1"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3892" indent="-963892" algn="l" defTabSz="1285189" rtl="0" eaLnBrk="1" latinLnBrk="0" hangingPunct="1">
        <a:spcBef>
          <a:spcPct val="20000"/>
        </a:spcBef>
        <a:buFont typeface="Arial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432" indent="-803243" algn="l" defTabSz="1285189" rtl="0" eaLnBrk="1" latinLnBrk="0" hangingPunct="1">
        <a:spcBef>
          <a:spcPct val="20000"/>
        </a:spcBef>
        <a:buFont typeface="Arial"/>
        <a:buChar char="–"/>
        <a:defRPr sz="7900" kern="1200">
          <a:solidFill>
            <a:schemeClr val="tx1"/>
          </a:solidFill>
          <a:latin typeface="+mn-lt"/>
          <a:ea typeface="+mn-ea"/>
          <a:cs typeface="+mn-cs"/>
        </a:defRPr>
      </a:lvl2pPr>
      <a:lvl3pPr marL="3212973" indent="-642595" algn="l" defTabSz="1285189" rtl="0" eaLnBrk="1" latinLnBrk="0" hangingPunct="1">
        <a:spcBef>
          <a:spcPct val="20000"/>
        </a:spcBef>
        <a:buFont typeface="Arial"/>
        <a:buChar char="•"/>
        <a:defRPr sz="6700" kern="1200">
          <a:solidFill>
            <a:schemeClr val="tx1"/>
          </a:solidFill>
          <a:latin typeface="+mn-lt"/>
          <a:ea typeface="+mn-ea"/>
          <a:cs typeface="+mn-cs"/>
        </a:defRPr>
      </a:lvl3pPr>
      <a:lvl4pPr marL="4498162" indent="-642595" algn="l" defTabSz="1285189" rtl="0" eaLnBrk="1" latinLnBrk="0" hangingPunct="1">
        <a:spcBef>
          <a:spcPct val="20000"/>
        </a:spcBef>
        <a:buFont typeface="Arial"/>
        <a:buChar char="–"/>
        <a:defRPr sz="5600" kern="1200">
          <a:solidFill>
            <a:schemeClr val="tx1"/>
          </a:solidFill>
          <a:latin typeface="+mn-lt"/>
          <a:ea typeface="+mn-ea"/>
          <a:cs typeface="+mn-cs"/>
        </a:defRPr>
      </a:lvl4pPr>
      <a:lvl5pPr marL="5783351" indent="-642595" algn="l" defTabSz="1285189" rtl="0" eaLnBrk="1" latinLnBrk="0" hangingPunct="1">
        <a:spcBef>
          <a:spcPct val="20000"/>
        </a:spcBef>
        <a:buFont typeface="Arial"/>
        <a:buChar char="»"/>
        <a:defRPr sz="5600" kern="1200">
          <a:solidFill>
            <a:schemeClr val="tx1"/>
          </a:solidFill>
          <a:latin typeface="+mn-lt"/>
          <a:ea typeface="+mn-ea"/>
          <a:cs typeface="+mn-cs"/>
        </a:defRPr>
      </a:lvl5pPr>
      <a:lvl6pPr marL="7068541" indent="-642595" algn="l" defTabSz="1285189" rtl="0" eaLnBrk="1" latinLnBrk="0" hangingPunct="1">
        <a:spcBef>
          <a:spcPct val="20000"/>
        </a:spcBef>
        <a:buFont typeface="Arial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6pPr>
      <a:lvl7pPr marL="8353730" indent="-642595" algn="l" defTabSz="1285189" rtl="0" eaLnBrk="1" latinLnBrk="0" hangingPunct="1">
        <a:spcBef>
          <a:spcPct val="20000"/>
        </a:spcBef>
        <a:buFont typeface="Arial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7pPr>
      <a:lvl8pPr marL="9638919" indent="-642595" algn="l" defTabSz="1285189" rtl="0" eaLnBrk="1" latinLnBrk="0" hangingPunct="1">
        <a:spcBef>
          <a:spcPct val="20000"/>
        </a:spcBef>
        <a:buFont typeface="Arial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8pPr>
      <a:lvl9pPr marL="10924108" indent="-642595" algn="l" defTabSz="1285189" rtl="0" eaLnBrk="1" latinLnBrk="0" hangingPunct="1">
        <a:spcBef>
          <a:spcPct val="20000"/>
        </a:spcBef>
        <a:buFont typeface="Arial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1285189" rtl="0" eaLnBrk="1" latinLnBrk="0" hangingPunct="1"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285189" algn="l" defTabSz="1285189" rtl="0" eaLnBrk="1" latinLnBrk="0" hangingPunct="1">
        <a:defRPr sz="5100" kern="1200">
          <a:solidFill>
            <a:schemeClr val="tx1"/>
          </a:solidFill>
          <a:latin typeface="+mn-lt"/>
          <a:ea typeface="+mn-ea"/>
          <a:cs typeface="+mn-cs"/>
        </a:defRPr>
      </a:lvl2pPr>
      <a:lvl3pPr marL="2570378" algn="l" defTabSz="1285189" rtl="0" eaLnBrk="1" latinLnBrk="0" hangingPunct="1">
        <a:defRPr sz="5100" kern="1200">
          <a:solidFill>
            <a:schemeClr val="tx1"/>
          </a:solidFill>
          <a:latin typeface="+mn-lt"/>
          <a:ea typeface="+mn-ea"/>
          <a:cs typeface="+mn-cs"/>
        </a:defRPr>
      </a:lvl3pPr>
      <a:lvl4pPr marL="3855568" algn="l" defTabSz="1285189" rtl="0" eaLnBrk="1" latinLnBrk="0" hangingPunct="1">
        <a:defRPr sz="5100" kern="1200">
          <a:solidFill>
            <a:schemeClr val="tx1"/>
          </a:solidFill>
          <a:latin typeface="+mn-lt"/>
          <a:ea typeface="+mn-ea"/>
          <a:cs typeface="+mn-cs"/>
        </a:defRPr>
      </a:lvl4pPr>
      <a:lvl5pPr marL="5140757" algn="l" defTabSz="1285189" rtl="0" eaLnBrk="1" latinLnBrk="0" hangingPunct="1">
        <a:defRPr sz="5100" kern="1200">
          <a:solidFill>
            <a:schemeClr val="tx1"/>
          </a:solidFill>
          <a:latin typeface="+mn-lt"/>
          <a:ea typeface="+mn-ea"/>
          <a:cs typeface="+mn-cs"/>
        </a:defRPr>
      </a:lvl5pPr>
      <a:lvl6pPr marL="6425946" algn="l" defTabSz="1285189" rtl="0" eaLnBrk="1" latinLnBrk="0" hangingPunct="1">
        <a:defRPr sz="5100" kern="1200">
          <a:solidFill>
            <a:schemeClr val="tx1"/>
          </a:solidFill>
          <a:latin typeface="+mn-lt"/>
          <a:ea typeface="+mn-ea"/>
          <a:cs typeface="+mn-cs"/>
        </a:defRPr>
      </a:lvl6pPr>
      <a:lvl7pPr marL="7711135" algn="l" defTabSz="1285189" rtl="0" eaLnBrk="1" latinLnBrk="0" hangingPunct="1">
        <a:defRPr sz="5100" kern="1200">
          <a:solidFill>
            <a:schemeClr val="tx1"/>
          </a:solidFill>
          <a:latin typeface="+mn-lt"/>
          <a:ea typeface="+mn-ea"/>
          <a:cs typeface="+mn-cs"/>
        </a:defRPr>
      </a:lvl7pPr>
      <a:lvl8pPr marL="8996324" algn="l" defTabSz="1285189" rtl="0" eaLnBrk="1" latinLnBrk="0" hangingPunct="1">
        <a:defRPr sz="5100" kern="1200">
          <a:solidFill>
            <a:schemeClr val="tx1"/>
          </a:solidFill>
          <a:latin typeface="+mn-lt"/>
          <a:ea typeface="+mn-ea"/>
          <a:cs typeface="+mn-cs"/>
        </a:defRPr>
      </a:lvl8pPr>
      <a:lvl9pPr marL="10281514" algn="l" defTabSz="1285189" rtl="0" eaLnBrk="1" latinLnBrk="0" hangingPunct="1">
        <a:defRPr sz="5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1721709" y="5858387"/>
            <a:ext cx="12093830" cy="31950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368"/>
              </a:lnSpc>
            </a:pPr>
            <a:r>
              <a:rPr lang="it-IT" sz="11200" dirty="0">
                <a:solidFill>
                  <a:schemeClr val="bg1"/>
                </a:solidFill>
                <a:latin typeface="Helvetica Neue Medium"/>
                <a:ea typeface="Helvetica" charset="0"/>
                <a:cs typeface="Helvetica Neue Medium"/>
              </a:rPr>
              <a:t>Titolo falso</a:t>
            </a:r>
          </a:p>
          <a:p>
            <a:pPr>
              <a:lnSpc>
                <a:spcPts val="12368"/>
              </a:lnSpc>
            </a:pPr>
            <a:r>
              <a:rPr lang="it-IT" sz="11200" dirty="0">
                <a:solidFill>
                  <a:schemeClr val="bg1"/>
                </a:solidFill>
                <a:latin typeface="Helvetica Neue Medium"/>
                <a:ea typeface="Helvetica" charset="0"/>
                <a:cs typeface="Helvetica Neue Medium"/>
              </a:rPr>
              <a:t>su due righe</a:t>
            </a:r>
          </a:p>
        </p:txBody>
      </p:sp>
      <p:sp>
        <p:nvSpPr>
          <p:cNvPr id="3" name="Segnaposto titolo 1">
            <a:extLst>
              <a:ext uri="{FF2B5EF4-FFF2-40B4-BE49-F238E27FC236}">
                <a16:creationId xmlns:a16="http://schemas.microsoft.com/office/drawing/2014/main" id="{3D3E9D93-5794-4C8E-BED5-3281A330253D}"/>
              </a:ext>
            </a:extLst>
          </p:cNvPr>
          <p:cNvSpPr txBox="1">
            <a:spLocks/>
          </p:cNvSpPr>
          <p:nvPr/>
        </p:nvSpPr>
        <p:spPr>
          <a:xfrm>
            <a:off x="772882" y="4196474"/>
            <a:ext cx="13767435" cy="19577926"/>
          </a:xfrm>
          <a:prstGeom prst="rect">
            <a:avLst/>
          </a:prstGeom>
          <a:ln w="3175">
            <a:solidFill>
              <a:schemeClr val="tx1"/>
            </a:solidFill>
            <a:prstDash val="dash"/>
          </a:ln>
        </p:spPr>
        <p:txBody>
          <a:bodyPr vert="horz" lIns="257038" tIns="128519" rIns="257038" bIns="128519" rtlCol="0" anchor="ctr">
            <a:normAutofit/>
          </a:bodyPr>
          <a:lstStyle>
            <a:lvl1pPr algn="ctr" defTabSz="1285189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/>
              <a:t>Spazio dedicato a immagine e/o testo</a:t>
            </a:r>
          </a:p>
        </p:txBody>
      </p:sp>
      <p:sp>
        <p:nvSpPr>
          <p:cNvPr id="4" name="Segnaposto titolo 1">
            <a:extLst>
              <a:ext uri="{FF2B5EF4-FFF2-40B4-BE49-F238E27FC236}">
                <a16:creationId xmlns:a16="http://schemas.microsoft.com/office/drawing/2014/main" id="{1BD5D493-4B07-4101-9A71-FCDFEECA12F3}"/>
              </a:ext>
            </a:extLst>
          </p:cNvPr>
          <p:cNvSpPr txBox="1">
            <a:spLocks/>
          </p:cNvSpPr>
          <p:nvPr/>
        </p:nvSpPr>
        <p:spPr>
          <a:xfrm>
            <a:off x="780904" y="577517"/>
            <a:ext cx="13767435" cy="3080084"/>
          </a:xfrm>
          <a:prstGeom prst="rect">
            <a:avLst/>
          </a:prstGeom>
          <a:ln w="3175">
            <a:solidFill>
              <a:schemeClr val="tx1"/>
            </a:solidFill>
            <a:prstDash val="dash"/>
          </a:ln>
        </p:spPr>
        <p:txBody>
          <a:bodyPr vert="horz" lIns="257038" tIns="128519" rIns="257038" bIns="128519" rtlCol="0" anchor="ctr">
            <a:normAutofit/>
          </a:bodyPr>
          <a:lstStyle>
            <a:lvl1pPr algn="ctr" defTabSz="1285189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/>
              <a:t>Spazio dedicato a logo progetto/azienda</a:t>
            </a:r>
          </a:p>
        </p:txBody>
      </p:sp>
    </p:spTree>
    <p:extLst>
      <p:ext uri="{BB962C8B-B14F-4D97-AF65-F5344CB8AC3E}">
        <p14:creationId xmlns:p14="http://schemas.microsoft.com/office/powerpoint/2010/main" val="17288488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20</Words>
  <Application>Microsoft Office PowerPoint</Application>
  <PresentationFormat>Personalizzato</PresentationFormat>
  <Paragraphs>4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5" baseType="lpstr">
      <vt:lpstr>Arial</vt:lpstr>
      <vt:lpstr>Calibri</vt:lpstr>
      <vt:lpstr>Helvetica Neue Medium</vt:lpstr>
      <vt:lpstr>Tema di Office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fuma</dc:creator>
  <cp:lastModifiedBy>Livia Rachele Fumagalli</cp:lastModifiedBy>
  <cp:revision>13</cp:revision>
  <dcterms:created xsi:type="dcterms:W3CDTF">2016-10-20T13:29:11Z</dcterms:created>
  <dcterms:modified xsi:type="dcterms:W3CDTF">2019-09-05T13:23:50Z</dcterms:modified>
</cp:coreProperties>
</file>