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6"/>
  </p:notesMasterIdLst>
  <p:sldIdLst>
    <p:sldId id="256" r:id="rId5"/>
  </p:sldIdLst>
  <p:sldSz cx="10691813" cy="151193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974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85"/>
    <p:restoredTop sz="94699"/>
  </p:normalViewPr>
  <p:slideViewPr>
    <p:cSldViewPr snapToGrid="0">
      <p:cViewPr varScale="1">
        <p:scale>
          <a:sx n="48" d="100"/>
          <a:sy n="48" d="100"/>
        </p:scale>
        <p:origin x="307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6487C7-F4E8-A741-89D0-88BFED33714B}" type="datetimeFigureOut">
              <a:rPr lang="it-IT" smtClean="0"/>
              <a:t>07/10/2026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97E502-FB37-594E-86D3-7849DFF1BED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30391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97E502-FB37-594E-86D3-7849DFF1BED7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499003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2474395"/>
            <a:ext cx="9088041" cy="5263774"/>
          </a:xfrm>
        </p:spPr>
        <p:txBody>
          <a:bodyPr anchor="b"/>
          <a:lstStyle>
            <a:lvl1pPr algn="ctr">
              <a:defRPr sz="7016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7941160"/>
            <a:ext cx="8018860" cy="3650342"/>
          </a:xfrm>
        </p:spPr>
        <p:txBody>
          <a:bodyPr/>
          <a:lstStyle>
            <a:lvl1pPr marL="0" indent="0" algn="ctr">
              <a:buNone/>
              <a:defRPr sz="2806"/>
            </a:lvl1pPr>
            <a:lvl2pPr marL="534604" indent="0" algn="ctr">
              <a:buNone/>
              <a:defRPr sz="2339"/>
            </a:lvl2pPr>
            <a:lvl3pPr marL="1069208" indent="0" algn="ctr">
              <a:buNone/>
              <a:defRPr sz="2105"/>
            </a:lvl3pPr>
            <a:lvl4pPr marL="1603812" indent="0" algn="ctr">
              <a:buNone/>
              <a:defRPr sz="1871"/>
            </a:lvl4pPr>
            <a:lvl5pPr marL="2138416" indent="0" algn="ctr">
              <a:buNone/>
              <a:defRPr sz="1871"/>
            </a:lvl5pPr>
            <a:lvl6pPr marL="2673020" indent="0" algn="ctr">
              <a:buNone/>
              <a:defRPr sz="1871"/>
            </a:lvl6pPr>
            <a:lvl7pPr marL="3207624" indent="0" algn="ctr">
              <a:buNone/>
              <a:defRPr sz="1871"/>
            </a:lvl7pPr>
            <a:lvl8pPr marL="3742228" indent="0" algn="ctr">
              <a:buNone/>
              <a:defRPr sz="1871"/>
            </a:lvl8pPr>
            <a:lvl9pPr marL="4276832" indent="0" algn="ctr">
              <a:buNone/>
              <a:defRPr sz="1871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A6DB6-491E-7E49-83EF-7A8E4576769D}" type="datetimeFigureOut">
              <a:rPr lang="it-IT" smtClean="0"/>
              <a:t>07/10/2026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A3D68-553B-E248-B6D8-A11E852CAFC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2866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A6DB6-491E-7E49-83EF-7A8E4576769D}" type="datetimeFigureOut">
              <a:rPr lang="it-IT" smtClean="0"/>
              <a:t>07/10/2026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A3D68-553B-E248-B6D8-A11E852CAFC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06007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3769342"/>
            <a:ext cx="9221689" cy="6289229"/>
          </a:xfrm>
        </p:spPr>
        <p:txBody>
          <a:bodyPr anchor="b"/>
          <a:lstStyle>
            <a:lvl1pPr>
              <a:defRPr sz="7016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10118069"/>
            <a:ext cx="9221689" cy="3307357"/>
          </a:xfrm>
        </p:spPr>
        <p:txBody>
          <a:bodyPr/>
          <a:lstStyle>
            <a:lvl1pPr marL="0" indent="0">
              <a:buNone/>
              <a:defRPr sz="2806">
                <a:solidFill>
                  <a:schemeClr val="tx1">
                    <a:tint val="82000"/>
                  </a:schemeClr>
                </a:solidFill>
              </a:defRPr>
            </a:lvl1pPr>
            <a:lvl2pPr marL="534604" indent="0">
              <a:buNone/>
              <a:defRPr sz="2339">
                <a:solidFill>
                  <a:schemeClr val="tx1">
                    <a:tint val="82000"/>
                  </a:schemeClr>
                </a:solidFill>
              </a:defRPr>
            </a:lvl2pPr>
            <a:lvl3pPr marL="1069208" indent="0">
              <a:buNone/>
              <a:defRPr sz="2105">
                <a:solidFill>
                  <a:schemeClr val="tx1">
                    <a:tint val="82000"/>
                  </a:schemeClr>
                </a:solidFill>
              </a:defRPr>
            </a:lvl3pPr>
            <a:lvl4pPr marL="1603812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4pPr>
            <a:lvl5pPr marL="2138416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5pPr>
            <a:lvl6pPr marL="2673020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6pPr>
            <a:lvl7pPr marL="3207624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7pPr>
            <a:lvl8pPr marL="3742228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8pPr>
            <a:lvl9pPr marL="4276832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A6DB6-491E-7E49-83EF-7A8E4576769D}" type="datetimeFigureOut">
              <a:rPr lang="it-IT" smtClean="0"/>
              <a:t>07/10/2026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A3D68-553B-E248-B6D8-A11E852CAFC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55865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4024827"/>
            <a:ext cx="4544021" cy="9593089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4024827"/>
            <a:ext cx="4544021" cy="9593089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A6DB6-491E-7E49-83EF-7A8E4576769D}" type="datetimeFigureOut">
              <a:rPr lang="it-IT" smtClean="0"/>
              <a:t>07/10/2026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A3D68-553B-E248-B6D8-A11E852CAFC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06898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804969"/>
            <a:ext cx="9221689" cy="2922375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3706342"/>
            <a:ext cx="4523137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5522763"/>
            <a:ext cx="4523137" cy="812315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3706342"/>
            <a:ext cx="4545413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5522763"/>
            <a:ext cx="4545413" cy="812315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A6DB6-491E-7E49-83EF-7A8E4576769D}" type="datetimeFigureOut">
              <a:rPr lang="it-IT" smtClean="0"/>
              <a:t>07/10/2026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A3D68-553B-E248-B6D8-A11E852CAFC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0424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A6DB6-491E-7E49-83EF-7A8E4576769D}" type="datetimeFigureOut">
              <a:rPr lang="it-IT" smtClean="0"/>
              <a:t>07/10/2026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A3D68-553B-E248-B6D8-A11E852CAFC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733920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A6DB6-491E-7E49-83EF-7A8E4576769D}" type="datetimeFigureOut">
              <a:rPr lang="it-IT" smtClean="0"/>
              <a:t>07/10/2026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A3D68-553B-E248-B6D8-A11E852CAFC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71376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2176910"/>
            <a:ext cx="5412730" cy="10744538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A6DB6-491E-7E49-83EF-7A8E4576769D}" type="datetimeFigureOut">
              <a:rPr lang="it-IT" smtClean="0"/>
              <a:t>07/10/2026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A3D68-553B-E248-B6D8-A11E852CAFC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139545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2176910"/>
            <a:ext cx="5412730" cy="10744538"/>
          </a:xfrm>
        </p:spPr>
        <p:txBody>
          <a:bodyPr anchor="t"/>
          <a:lstStyle>
            <a:lvl1pPr marL="0" indent="0">
              <a:buNone/>
              <a:defRPr sz="3742"/>
            </a:lvl1pPr>
            <a:lvl2pPr marL="534604" indent="0">
              <a:buNone/>
              <a:defRPr sz="3274"/>
            </a:lvl2pPr>
            <a:lvl3pPr marL="1069208" indent="0">
              <a:buNone/>
              <a:defRPr sz="2806"/>
            </a:lvl3pPr>
            <a:lvl4pPr marL="1603812" indent="0">
              <a:buNone/>
              <a:defRPr sz="2339"/>
            </a:lvl4pPr>
            <a:lvl5pPr marL="2138416" indent="0">
              <a:buNone/>
              <a:defRPr sz="2339"/>
            </a:lvl5pPr>
            <a:lvl6pPr marL="2673020" indent="0">
              <a:buNone/>
              <a:defRPr sz="2339"/>
            </a:lvl6pPr>
            <a:lvl7pPr marL="3207624" indent="0">
              <a:buNone/>
              <a:defRPr sz="2339"/>
            </a:lvl7pPr>
            <a:lvl8pPr marL="3742228" indent="0">
              <a:buNone/>
              <a:defRPr sz="2339"/>
            </a:lvl8pPr>
            <a:lvl9pPr marL="4276832" indent="0">
              <a:buNone/>
              <a:defRPr sz="2339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A6DB6-491E-7E49-83EF-7A8E4576769D}" type="datetimeFigureOut">
              <a:rPr lang="it-IT" smtClean="0"/>
              <a:t>07/10/2026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A3D68-553B-E248-B6D8-A11E852CAFC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99094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A6DB6-491E-7E49-83EF-7A8E4576769D}" type="datetimeFigureOut">
              <a:rPr lang="it-IT" smtClean="0"/>
              <a:t>07/10/2026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A3D68-553B-E248-B6D8-A11E852CAFC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33852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804966"/>
            <a:ext cx="2305422" cy="12812950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804966"/>
            <a:ext cx="6782619" cy="12812950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A6DB6-491E-7E49-83EF-7A8E4576769D}" type="datetimeFigureOut">
              <a:rPr lang="it-IT" smtClean="0"/>
              <a:t>07/10/2026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A3D68-553B-E248-B6D8-A11E852CAFC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8397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804969"/>
            <a:ext cx="9221689" cy="2922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4024827"/>
            <a:ext cx="9221689" cy="9593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74A6DB6-491E-7E49-83EF-7A8E4576769D}" type="datetimeFigureOut">
              <a:rPr lang="it-IT" smtClean="0"/>
              <a:t>07/10/2026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83A3D68-553B-E248-B6D8-A11E852CAFC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71914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69208" rtl="0" eaLnBrk="1" latinLnBrk="0" hangingPunct="1">
        <a:lnSpc>
          <a:spcPct val="90000"/>
        </a:lnSpc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302" indent="-267302" algn="l" defTabSz="1069208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3274" kern="1200">
          <a:solidFill>
            <a:schemeClr val="tx1"/>
          </a:solidFill>
          <a:latin typeface="+mn-lt"/>
          <a:ea typeface="+mn-ea"/>
          <a:cs typeface="+mn-cs"/>
        </a:defRPr>
      </a:lvl1pPr>
      <a:lvl2pPr marL="80190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33651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7111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405718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940322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47492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400953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54413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0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20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81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416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62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22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83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magine 12">
            <a:extLst>
              <a:ext uri="{FF2B5EF4-FFF2-40B4-BE49-F238E27FC236}">
                <a16:creationId xmlns:a16="http://schemas.microsoft.com/office/drawing/2014/main" id="{FFCF20C6-0C18-C4C2-9BF4-ECC8451D0AE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5556" y="3175"/>
            <a:ext cx="10686257" cy="15120863"/>
          </a:xfrm>
          <a:prstGeom prst="rect">
            <a:avLst/>
          </a:prstGeom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EB9B636F-DE85-F33F-2CBE-CC4BE2F05A72}"/>
              </a:ext>
            </a:extLst>
          </p:cNvPr>
          <p:cNvSpPr/>
          <p:nvPr/>
        </p:nvSpPr>
        <p:spPr>
          <a:xfrm>
            <a:off x="8678729" y="14039074"/>
            <a:ext cx="1366792" cy="71582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LOGO DEL BENEFICIARIO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2B944589-A07A-DB90-A854-928C31E55632}"/>
              </a:ext>
            </a:extLst>
          </p:cNvPr>
          <p:cNvSpPr txBox="1"/>
          <p:nvPr/>
        </p:nvSpPr>
        <p:spPr>
          <a:xfrm>
            <a:off x="4385585" y="3846451"/>
            <a:ext cx="5812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chemeClr val="bg1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Nome progetto riportato entro un massimo di due righe totali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787EAD98-880E-8F38-D491-E832FC8A6FEC}"/>
              </a:ext>
            </a:extLst>
          </p:cNvPr>
          <p:cNvSpPr txBox="1"/>
          <p:nvPr/>
        </p:nvSpPr>
        <p:spPr>
          <a:xfrm>
            <a:off x="4385585" y="4687965"/>
            <a:ext cx="58123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solidFill>
                  <a:schemeClr val="bg1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Obiettivo principale del progetto o breve descrizione su massimo 4 righe </a:t>
            </a:r>
            <a:r>
              <a:rPr lang="it-IT" sz="1600" dirty="0" err="1">
                <a:solidFill>
                  <a:schemeClr val="bg1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Lorem</a:t>
            </a:r>
            <a:r>
              <a:rPr lang="it-IT" sz="1600" dirty="0">
                <a:solidFill>
                  <a:schemeClr val="bg1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 </a:t>
            </a:r>
            <a:r>
              <a:rPr lang="it-IT" sz="1600" dirty="0" err="1">
                <a:solidFill>
                  <a:schemeClr val="bg1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ipsum</a:t>
            </a:r>
            <a:r>
              <a:rPr lang="it-IT" sz="1600" dirty="0">
                <a:solidFill>
                  <a:schemeClr val="bg1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 dolor </a:t>
            </a:r>
            <a:r>
              <a:rPr lang="it-IT" sz="1600" dirty="0" err="1">
                <a:solidFill>
                  <a:schemeClr val="bg1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sit</a:t>
            </a:r>
            <a:r>
              <a:rPr lang="it-IT" sz="1600" dirty="0">
                <a:solidFill>
                  <a:schemeClr val="bg1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 </a:t>
            </a:r>
            <a:r>
              <a:rPr lang="it-IT" sz="1600" dirty="0" err="1">
                <a:solidFill>
                  <a:schemeClr val="bg1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amet</a:t>
            </a:r>
            <a:r>
              <a:rPr lang="it-IT" sz="1600" dirty="0">
                <a:solidFill>
                  <a:schemeClr val="bg1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, </a:t>
            </a:r>
            <a:r>
              <a:rPr lang="it-IT" sz="1600" dirty="0" err="1">
                <a:solidFill>
                  <a:schemeClr val="bg1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consectetur</a:t>
            </a:r>
            <a:r>
              <a:rPr lang="it-IT" sz="1600" dirty="0">
                <a:solidFill>
                  <a:schemeClr val="bg1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 </a:t>
            </a:r>
            <a:r>
              <a:rPr lang="it-IT" sz="1600" dirty="0" err="1">
                <a:solidFill>
                  <a:schemeClr val="bg1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adipiscing</a:t>
            </a:r>
            <a:r>
              <a:rPr lang="it-IT" sz="1600" dirty="0">
                <a:solidFill>
                  <a:schemeClr val="bg1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 </a:t>
            </a:r>
            <a:r>
              <a:rPr lang="it-IT" sz="1600" dirty="0" err="1">
                <a:solidFill>
                  <a:schemeClr val="bg1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elit</a:t>
            </a:r>
            <a:r>
              <a:rPr lang="it-IT" sz="1600" dirty="0">
                <a:solidFill>
                  <a:schemeClr val="bg1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, sed do </a:t>
            </a:r>
            <a:r>
              <a:rPr lang="it-IT" sz="1600" dirty="0" err="1">
                <a:solidFill>
                  <a:schemeClr val="bg1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eiusmod</a:t>
            </a:r>
            <a:r>
              <a:rPr lang="it-IT" sz="1600" dirty="0">
                <a:solidFill>
                  <a:schemeClr val="bg1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 </a:t>
            </a:r>
            <a:r>
              <a:rPr lang="it-IT" sz="1600" dirty="0" err="1">
                <a:solidFill>
                  <a:schemeClr val="bg1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tempor</a:t>
            </a:r>
            <a:r>
              <a:rPr lang="it-IT" sz="1600" dirty="0">
                <a:solidFill>
                  <a:schemeClr val="bg1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 </a:t>
            </a:r>
            <a:r>
              <a:rPr lang="it-IT" sz="1600" dirty="0" err="1">
                <a:solidFill>
                  <a:schemeClr val="bg1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incididunt</a:t>
            </a:r>
            <a:r>
              <a:rPr lang="it-IT" sz="1600" dirty="0">
                <a:solidFill>
                  <a:schemeClr val="bg1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 ut labore et </a:t>
            </a:r>
            <a:r>
              <a:rPr lang="it-IT" sz="1600" dirty="0" err="1">
                <a:solidFill>
                  <a:schemeClr val="bg1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nostrud</a:t>
            </a:r>
            <a:r>
              <a:rPr lang="it-IT" sz="1600" dirty="0">
                <a:solidFill>
                  <a:schemeClr val="bg1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 </a:t>
            </a:r>
            <a:r>
              <a:rPr lang="it-IT" sz="1600" dirty="0" err="1">
                <a:solidFill>
                  <a:schemeClr val="bg1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exerci</a:t>
            </a:r>
            <a:r>
              <a:rPr lang="it-IT" sz="1600" dirty="0">
                <a:solidFill>
                  <a:schemeClr val="bg1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D2C515CB-DDAD-362F-DDBF-3DCC5B8EF0F5}"/>
              </a:ext>
            </a:extLst>
          </p:cNvPr>
          <p:cNvSpPr txBox="1"/>
          <p:nvPr/>
        </p:nvSpPr>
        <p:spPr>
          <a:xfrm>
            <a:off x="807555" y="12719383"/>
            <a:ext cx="2819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solidFill>
                  <a:schemeClr val="bg1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XXXXXXXXXXXXXXX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351C8E75-6395-CD1F-C1B2-41A5D7A3CF6C}"/>
              </a:ext>
            </a:extLst>
          </p:cNvPr>
          <p:cNvSpPr txBox="1"/>
          <p:nvPr/>
        </p:nvSpPr>
        <p:spPr>
          <a:xfrm>
            <a:off x="4385585" y="2995113"/>
            <a:ext cx="58123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600" b="1" dirty="0">
                <a:solidFill>
                  <a:schemeClr val="bg1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Nome del beneficiario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2E9AF222-46E1-8913-1094-6A5B94A877FC}"/>
              </a:ext>
            </a:extLst>
          </p:cNvPr>
          <p:cNvSpPr txBox="1"/>
          <p:nvPr/>
        </p:nvSpPr>
        <p:spPr>
          <a:xfrm>
            <a:off x="4385585" y="10799044"/>
            <a:ext cx="53678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2000" b="1" dirty="0">
                <a:solidFill>
                  <a:schemeClr val="bg1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PR FESR Lombardia 2021-2027</a:t>
            </a:r>
          </a:p>
          <a:p>
            <a:pPr algn="r"/>
            <a:r>
              <a:rPr lang="it-IT" sz="2000" b="1" dirty="0">
                <a:solidFill>
                  <a:schemeClr val="bg1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Nome del bando</a:t>
            </a:r>
          </a:p>
        </p:txBody>
      </p:sp>
    </p:spTree>
    <p:extLst>
      <p:ext uri="{BB962C8B-B14F-4D97-AF65-F5344CB8AC3E}">
        <p14:creationId xmlns:p14="http://schemas.microsoft.com/office/powerpoint/2010/main" val="13497857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i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92a7012-1581-41de-b95d-d5e5fb1aecdb">
      <Terms xmlns="http://schemas.microsoft.com/office/infopath/2007/PartnerControls"/>
    </lcf76f155ced4ddcb4097134ff3c332f>
    <TaxCatchAll xmlns="9730a76b-245f-411b-8cf8-0f73186911eb" xsi:nil="true"/>
    <CONDIVISOCON xmlns="e92a7012-1581-41de-b95d-d5e5fb1aecdb">
      <UserInfo>
        <DisplayName/>
        <AccountId xsi:nil="true"/>
        <AccountType/>
      </UserInfo>
    </CONDIVISOCON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B1C2C3E6F4E0F418A77903F1CF98365" ma:contentTypeVersion="15" ma:contentTypeDescription="Creare un nuovo documento." ma:contentTypeScope="" ma:versionID="5ed73b462a853d5a8e8caef492840ba9">
  <xsd:schema xmlns:xsd="http://www.w3.org/2001/XMLSchema" xmlns:xs="http://www.w3.org/2001/XMLSchema" xmlns:p="http://schemas.microsoft.com/office/2006/metadata/properties" xmlns:ns2="e92a7012-1581-41de-b95d-d5e5fb1aecdb" xmlns:ns3="9730a76b-245f-411b-8cf8-0f73186911eb" targetNamespace="http://schemas.microsoft.com/office/2006/metadata/properties" ma:root="true" ma:fieldsID="782166b0f0ff77574b3f01107b1b83f1" ns2:_="" ns3:_="">
    <xsd:import namespace="e92a7012-1581-41de-b95d-d5e5fb1aecdb"/>
    <xsd:import namespace="9730a76b-245f-411b-8cf8-0f73186911e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CONDIVISOC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2a7012-1581-41de-b95d-d5e5fb1aecd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CONDIVISOCON" ma:index="15" nillable="true" ma:displayName="CONDIVISO CON" ma:format="Dropdown" ma:list="UserInfo" ma:SharePointGroup="0" ma:internalName="CONDIVISOCON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lcf76f155ced4ddcb4097134ff3c332f" ma:index="17" nillable="true" ma:taxonomy="true" ma:internalName="lcf76f155ced4ddcb4097134ff3c332f" ma:taxonomyFieldName="MediaServiceImageTags" ma:displayName="Tag immagine" ma:readOnly="false" ma:fieldId="{5cf76f15-5ced-4ddc-b409-7134ff3c332f}" ma:taxonomyMulti="true" ma:sspId="db7926ff-2ec1-4849-9596-1deaf2f3d79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30a76b-245f-411b-8cf8-0f73186911eb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3193f917-050e-4471-90c6-f7923e2f2831}" ma:internalName="TaxCatchAll" ma:showField="CatchAllData" ma:web="9730a76b-245f-411b-8cf8-0f73186911e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758A4C6-276A-42E3-B4EA-E7444E54767D}">
  <ds:schemaRefs>
    <ds:schemaRef ds:uri="http://schemas.microsoft.com/office/2006/metadata/properties"/>
    <ds:schemaRef ds:uri="http://schemas.microsoft.com/office/infopath/2007/PartnerControls"/>
    <ds:schemaRef ds:uri="e92a7012-1581-41de-b95d-d5e5fb1aecdb"/>
    <ds:schemaRef ds:uri="9730a76b-245f-411b-8cf8-0f73186911eb"/>
  </ds:schemaRefs>
</ds:datastoreItem>
</file>

<file path=customXml/itemProps2.xml><?xml version="1.0" encoding="utf-8"?>
<ds:datastoreItem xmlns:ds="http://schemas.openxmlformats.org/officeDocument/2006/customXml" ds:itemID="{688C3DB3-B1E7-44C5-B82E-BA0CA47F8BC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EB7F8C6-1313-4B6B-8A47-00AAC61DDAD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92a7012-1581-41de-b95d-d5e5fb1aecdb"/>
    <ds:schemaRef ds:uri="9730a76b-245f-411b-8cf8-0f73186911e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</TotalTime>
  <Words>57</Words>
  <Application>Microsoft Office PowerPoint</Application>
  <PresentationFormat>Personalizzato</PresentationFormat>
  <Paragraphs>8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Titillium Web</vt:lpstr>
      <vt:lpstr>Tema di Office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Giacomo Marzioli</dc:creator>
  <cp:lastModifiedBy>Giorgio Bocca</cp:lastModifiedBy>
  <cp:revision>5</cp:revision>
  <dcterms:created xsi:type="dcterms:W3CDTF">2026-03-16T14:54:07Z</dcterms:created>
  <dcterms:modified xsi:type="dcterms:W3CDTF">2026-10-07T15:46:57Z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0x0101005B1C2C3E6F4E0F418A77903F1CF98365</vt:lpwstr>
  </property>
</Properties>
</file>