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56" r:id="rId5"/>
  </p:sldIdLst>
  <p:sldSz cx="7559675" cy="106918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74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85"/>
    <p:restoredTop sz="94699"/>
  </p:normalViewPr>
  <p:slideViewPr>
    <p:cSldViewPr snapToGrid="0">
      <p:cViewPr varScale="1">
        <p:scale>
          <a:sx n="68" d="100"/>
          <a:sy n="68" d="100"/>
        </p:scale>
        <p:origin x="30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869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7E502-FB37-594E-86D3-7849DFF1BED7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9900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A6DB6-491E-7E49-83EF-7A8E4576769D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866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A6DB6-491E-7E49-83EF-7A8E4576769D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6007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>
                    <a:tint val="82000"/>
                  </a:schemeClr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82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82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A6DB6-491E-7E49-83EF-7A8E4576769D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5865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A6DB6-491E-7E49-83EF-7A8E4576769D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6898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A6DB6-491E-7E49-83EF-7A8E4576769D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0424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A6DB6-491E-7E49-83EF-7A8E4576769D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3392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A6DB6-491E-7E49-83EF-7A8E4576769D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1376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A6DB6-491E-7E49-83EF-7A8E4576769D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3954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A6DB6-491E-7E49-83EF-7A8E4576769D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9094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A6DB6-491E-7E49-83EF-7A8E4576769D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3852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A6DB6-491E-7E49-83EF-7A8E4576769D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397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4A6DB6-491E-7E49-83EF-7A8E4576769D}" type="datetimeFigureOut">
              <a:rPr lang="it-IT" smtClean="0"/>
              <a:t>07/10/2026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3A3D68-553B-E248-B6D8-A11E852CAFC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1914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>
            <a:extLst>
              <a:ext uri="{FF2B5EF4-FFF2-40B4-BE49-F238E27FC236}">
                <a16:creationId xmlns:a16="http://schemas.microsoft.com/office/drawing/2014/main" id="{FFCF20C6-0C18-C4C2-9BF4-ECC8451D0AE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t="3" b="3"/>
          <a:stretch/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EB9B636F-DE85-F33F-2CBE-CC4BE2F05A72}"/>
              </a:ext>
            </a:extLst>
          </p:cNvPr>
          <p:cNvSpPr/>
          <p:nvPr/>
        </p:nvSpPr>
        <p:spPr>
          <a:xfrm>
            <a:off x="5879017" y="9928058"/>
            <a:ext cx="1224000" cy="50621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656" tIns="32328" rIns="64656" bIns="32328" rtlCol="0" anchor="ctr"/>
          <a:lstStyle/>
          <a:p>
            <a:pPr algn="ctr"/>
            <a:r>
              <a:rPr lang="it-IT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LOGO DEL BENEFICIARIO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B944589-A07A-DB90-A854-928C31E55632}"/>
              </a:ext>
            </a:extLst>
          </p:cNvPr>
          <p:cNvSpPr txBox="1"/>
          <p:nvPr/>
        </p:nvSpPr>
        <p:spPr>
          <a:xfrm>
            <a:off x="3100973" y="2720107"/>
            <a:ext cx="4109779" cy="500598"/>
          </a:xfrm>
          <a:prstGeom prst="rect">
            <a:avLst/>
          </a:prstGeom>
          <a:noFill/>
        </p:spPr>
        <p:txBody>
          <a:bodyPr wrap="square" lIns="64656" tIns="32328" rIns="64656" bIns="32328" rtlCol="0">
            <a:spAutoFit/>
          </a:bodyPr>
          <a:lstStyle/>
          <a:p>
            <a:r>
              <a:rPr lang="it-IT" sz="1414" b="1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Nome progetto riportato entro un massimo di due righe totali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787EAD98-880E-8F38-D491-E832FC8A6FEC}"/>
              </a:ext>
            </a:extLst>
          </p:cNvPr>
          <p:cNvSpPr txBox="1"/>
          <p:nvPr/>
        </p:nvSpPr>
        <p:spPr>
          <a:xfrm>
            <a:off x="3100973" y="3315203"/>
            <a:ext cx="4109779" cy="803951"/>
          </a:xfrm>
          <a:prstGeom prst="rect">
            <a:avLst/>
          </a:prstGeom>
          <a:noFill/>
        </p:spPr>
        <p:txBody>
          <a:bodyPr wrap="square" lIns="64656" tIns="32328" rIns="64656" bIns="32328" rtlCol="0">
            <a:spAutoFit/>
          </a:bodyPr>
          <a:lstStyle/>
          <a:p>
            <a:r>
              <a:rPr lang="it-IT" sz="1200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Obiettivo principale del progetto o breve descrizione su massimo 4 righe </a:t>
            </a:r>
            <a:r>
              <a:rPr lang="it-IT" sz="1200" dirty="0" err="1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Lorem</a:t>
            </a:r>
            <a:r>
              <a:rPr lang="it-IT" sz="1200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 </a:t>
            </a:r>
            <a:r>
              <a:rPr lang="it-IT" sz="1200" dirty="0" err="1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ipsum</a:t>
            </a:r>
            <a:r>
              <a:rPr lang="it-IT" sz="1200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 dolor </a:t>
            </a:r>
            <a:r>
              <a:rPr lang="it-IT" sz="1200" dirty="0" err="1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sit</a:t>
            </a:r>
            <a:r>
              <a:rPr lang="it-IT" sz="1200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 </a:t>
            </a:r>
            <a:r>
              <a:rPr lang="it-IT" sz="1200" dirty="0" err="1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amet</a:t>
            </a:r>
            <a:r>
              <a:rPr lang="it-IT" sz="1200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, </a:t>
            </a:r>
            <a:r>
              <a:rPr lang="it-IT" sz="1200" dirty="0" err="1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consectetur</a:t>
            </a:r>
            <a:r>
              <a:rPr lang="it-IT" sz="1200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 </a:t>
            </a:r>
            <a:r>
              <a:rPr lang="it-IT" sz="1200" dirty="0" err="1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adipiscing</a:t>
            </a:r>
            <a:r>
              <a:rPr lang="it-IT" sz="1200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 </a:t>
            </a:r>
            <a:r>
              <a:rPr lang="it-IT" sz="1200" dirty="0" err="1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elit</a:t>
            </a:r>
            <a:r>
              <a:rPr lang="it-IT" sz="1200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, sed do </a:t>
            </a:r>
            <a:r>
              <a:rPr lang="it-IT" sz="1200" dirty="0" err="1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eiusmod</a:t>
            </a:r>
            <a:r>
              <a:rPr lang="it-IT" sz="1200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 </a:t>
            </a:r>
            <a:r>
              <a:rPr lang="it-IT" sz="1200" dirty="0" err="1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tempor</a:t>
            </a:r>
            <a:r>
              <a:rPr lang="it-IT" sz="1200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 </a:t>
            </a:r>
            <a:r>
              <a:rPr lang="it-IT" sz="1200" dirty="0" err="1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incididunt</a:t>
            </a:r>
            <a:r>
              <a:rPr lang="it-IT" sz="1200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 ut labore et </a:t>
            </a:r>
            <a:r>
              <a:rPr lang="it-IT" sz="1200" dirty="0" err="1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nostrud</a:t>
            </a:r>
            <a:r>
              <a:rPr lang="it-IT" sz="1200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 </a:t>
            </a:r>
            <a:r>
              <a:rPr lang="it-IT" sz="1200" dirty="0" err="1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exerci</a:t>
            </a:r>
            <a:r>
              <a:rPr lang="it-IT" sz="1200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2C515CB-DDAD-362F-DDBF-3DCC5B8EF0F5}"/>
              </a:ext>
            </a:extLst>
          </p:cNvPr>
          <p:cNvSpPr txBox="1"/>
          <p:nvPr/>
        </p:nvSpPr>
        <p:spPr>
          <a:xfrm>
            <a:off x="571008" y="8994808"/>
            <a:ext cx="1993301" cy="249953"/>
          </a:xfrm>
          <a:prstGeom prst="rect">
            <a:avLst/>
          </a:prstGeom>
          <a:noFill/>
        </p:spPr>
        <p:txBody>
          <a:bodyPr wrap="square" lIns="64656" tIns="32328" rIns="64656" bIns="32328" rtlCol="0">
            <a:spAutoFit/>
          </a:bodyPr>
          <a:lstStyle/>
          <a:p>
            <a:r>
              <a:rPr lang="it-IT" sz="1200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XXXXXXXXXXXXXXX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51C8E75-6395-CD1F-C1B2-41A5D7A3CF6C}"/>
              </a:ext>
            </a:extLst>
          </p:cNvPr>
          <p:cNvSpPr txBox="1"/>
          <p:nvPr/>
        </p:nvSpPr>
        <p:spPr>
          <a:xfrm>
            <a:off x="3100973" y="2118064"/>
            <a:ext cx="4109779" cy="348243"/>
          </a:xfrm>
          <a:prstGeom prst="rect">
            <a:avLst/>
          </a:prstGeom>
          <a:noFill/>
        </p:spPr>
        <p:txBody>
          <a:bodyPr wrap="square" lIns="64656" tIns="32328" rIns="64656" bIns="32328" rtlCol="0">
            <a:spAutoFit/>
          </a:bodyPr>
          <a:lstStyle/>
          <a:p>
            <a:r>
              <a:rPr lang="it-IT" sz="1838" b="1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Nome del beneficiario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2E9AF222-46E1-8913-1094-6A5B94A877FC}"/>
              </a:ext>
            </a:extLst>
          </p:cNvPr>
          <p:cNvSpPr txBox="1"/>
          <p:nvPr/>
        </p:nvSpPr>
        <p:spPr>
          <a:xfrm>
            <a:off x="3100973" y="7636795"/>
            <a:ext cx="3795525" cy="500598"/>
          </a:xfrm>
          <a:prstGeom prst="rect">
            <a:avLst/>
          </a:prstGeom>
          <a:noFill/>
        </p:spPr>
        <p:txBody>
          <a:bodyPr wrap="square" lIns="64656" tIns="32328" rIns="64656" bIns="32328" rtlCol="0">
            <a:spAutoFit/>
          </a:bodyPr>
          <a:lstStyle/>
          <a:p>
            <a:pPr algn="r"/>
            <a:r>
              <a:rPr lang="it-IT" sz="1414" b="1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PR FESR Lombardia 2021-2027</a:t>
            </a:r>
          </a:p>
          <a:p>
            <a:pPr algn="r"/>
            <a:r>
              <a:rPr lang="it-IT" sz="1414" b="1" dirty="0">
                <a:solidFill>
                  <a:schemeClr val="bg1"/>
                </a:solidFill>
                <a:latin typeface="Titillium Web" panose="00000500000000000000" pitchFamily="2" charset="0"/>
                <a:cs typeface="Arial" panose="020B0604020202020204" pitchFamily="34" charset="0"/>
              </a:rPr>
              <a:t>Nome del bando</a:t>
            </a:r>
          </a:p>
        </p:txBody>
      </p:sp>
    </p:spTree>
    <p:extLst>
      <p:ext uri="{BB962C8B-B14F-4D97-AF65-F5344CB8AC3E}">
        <p14:creationId xmlns:p14="http://schemas.microsoft.com/office/powerpoint/2010/main" val="1349785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i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92a7012-1581-41de-b95d-d5e5fb1aecdb">
      <Terms xmlns="http://schemas.microsoft.com/office/infopath/2007/PartnerControls"/>
    </lcf76f155ced4ddcb4097134ff3c332f>
    <TaxCatchAll xmlns="9730a76b-245f-411b-8cf8-0f73186911eb" xsi:nil="true"/>
    <CONDIVISOCON xmlns="e92a7012-1581-41de-b95d-d5e5fb1aecdb">
      <UserInfo>
        <DisplayName/>
        <AccountId xsi:nil="true"/>
        <AccountType/>
      </UserInfo>
    </CONDIVISOCON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B1C2C3E6F4E0F418A77903F1CF98365" ma:contentTypeVersion="15" ma:contentTypeDescription="Creare un nuovo documento." ma:contentTypeScope="" ma:versionID="5ed73b462a853d5a8e8caef492840ba9">
  <xsd:schema xmlns:xsd="http://www.w3.org/2001/XMLSchema" xmlns:xs="http://www.w3.org/2001/XMLSchema" xmlns:p="http://schemas.microsoft.com/office/2006/metadata/properties" xmlns:ns2="e92a7012-1581-41de-b95d-d5e5fb1aecdb" xmlns:ns3="9730a76b-245f-411b-8cf8-0f73186911eb" targetNamespace="http://schemas.microsoft.com/office/2006/metadata/properties" ma:root="true" ma:fieldsID="782166b0f0ff77574b3f01107b1b83f1" ns2:_="" ns3:_="">
    <xsd:import namespace="e92a7012-1581-41de-b95d-d5e5fb1aecdb"/>
    <xsd:import namespace="9730a76b-245f-411b-8cf8-0f73186911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CONDIVISOC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2a7012-1581-41de-b95d-d5e5fb1aec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CONDIVISOCON" ma:index="15" nillable="true" ma:displayName="CONDIVISO CON" ma:format="Dropdown" ma:list="UserInfo" ma:SharePointGroup="0" ma:internalName="CONDIVISOCON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lcf76f155ced4ddcb4097134ff3c332f" ma:index="17" nillable="true" ma:taxonomy="true" ma:internalName="lcf76f155ced4ddcb4097134ff3c332f" ma:taxonomyFieldName="MediaServiceImageTags" ma:displayName="Tag immagine" ma:readOnly="false" ma:fieldId="{5cf76f15-5ced-4ddc-b409-7134ff3c332f}" ma:taxonomyMulti="true" ma:sspId="db7926ff-2ec1-4849-9596-1deaf2f3d79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30a76b-245f-411b-8cf8-0f73186911eb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193f917-050e-4471-90c6-f7923e2f2831}" ma:internalName="TaxCatchAll" ma:showField="CatchAllData" ma:web="9730a76b-245f-411b-8cf8-0f73186911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758A4C6-276A-42E3-B4EA-E7444E54767D}">
  <ds:schemaRefs>
    <ds:schemaRef ds:uri="http://schemas.microsoft.com/office/2006/documentManagement/types"/>
    <ds:schemaRef ds:uri="http://purl.org/dc/dcmitype/"/>
    <ds:schemaRef ds:uri="http://www.w3.org/XML/1998/namespace"/>
    <ds:schemaRef ds:uri="http://schemas.microsoft.com/office/infopath/2007/PartnerControls"/>
    <ds:schemaRef ds:uri="http://purl.org/dc/terms/"/>
    <ds:schemaRef ds:uri="e92a7012-1581-41de-b95d-d5e5fb1aecdb"/>
    <ds:schemaRef ds:uri="http://schemas.openxmlformats.org/package/2006/metadata/core-properties"/>
    <ds:schemaRef ds:uri="9730a76b-245f-411b-8cf8-0f73186911eb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1EB7F8C6-1313-4B6B-8A47-00AAC61DDA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2a7012-1581-41de-b95d-d5e5fb1aecdb"/>
    <ds:schemaRef ds:uri="9730a76b-245f-411b-8cf8-0f73186911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88C3DB3-B1E7-44C5-B82E-BA0CA47F8BC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</TotalTime>
  <Words>57</Words>
  <Application>Microsoft Office PowerPoint</Application>
  <PresentationFormat>Personalizzato</PresentationFormat>
  <Paragraphs>8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Titillium Web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Giacomo Marzioli</dc:creator>
  <cp:lastModifiedBy>Giorgio Bocca</cp:lastModifiedBy>
  <cp:revision>6</cp:revision>
  <cp:lastPrinted>2026-10-07T15:20:51Z</cp:lastPrinted>
  <dcterms:created xsi:type="dcterms:W3CDTF">2026-03-16T14:54:07Z</dcterms:created>
  <dcterms:modified xsi:type="dcterms:W3CDTF">2026-10-07T15:39:55Z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0x0101005B1C2C3E6F4E0F418A77903F1CF98365</vt:lpwstr>
  </property>
</Properties>
</file>