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4"/>
  </p:sldMasterIdLst>
  <p:sldIdLst>
    <p:sldId id="256" r:id="rId5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74B7"/>
    <a:srgbClr val="2647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18"/>
    <p:restoredTop sz="94556"/>
  </p:normalViewPr>
  <p:slideViewPr>
    <p:cSldViewPr snapToGrid="0">
      <p:cViewPr varScale="1">
        <p:scale>
          <a:sx n="95" d="100"/>
          <a:sy n="95" d="100"/>
        </p:scale>
        <p:origin x="149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orgio Pier Luigi Bocca" userId="ca153abb-df4a-4a1e-b11b-8a4aa71ea465" providerId="ADAL" clId="{B2DDBBAE-D77C-4659-A590-0AB5319AE62E}"/>
    <pc:docChg chg="modSld">
      <pc:chgData name="Giorgio Pier Luigi Bocca" userId="ca153abb-df4a-4a1e-b11b-8a4aa71ea465" providerId="ADAL" clId="{B2DDBBAE-D77C-4659-A590-0AB5319AE62E}" dt="2026-10-07T15:48:31.363" v="3" actId="2711"/>
      <pc:docMkLst>
        <pc:docMk/>
      </pc:docMkLst>
      <pc:sldChg chg="modSp mod">
        <pc:chgData name="Giorgio Pier Luigi Bocca" userId="ca153abb-df4a-4a1e-b11b-8a4aa71ea465" providerId="ADAL" clId="{B2DDBBAE-D77C-4659-A590-0AB5319AE62E}" dt="2026-10-07T15:48:31.363" v="3" actId="2711"/>
        <pc:sldMkLst>
          <pc:docMk/>
          <pc:sldMk cId="782087438" sldId="256"/>
        </pc:sldMkLst>
        <pc:spChg chg="mod">
          <ac:chgData name="Giorgio Pier Luigi Bocca" userId="ca153abb-df4a-4a1e-b11b-8a4aa71ea465" providerId="ADAL" clId="{B2DDBBAE-D77C-4659-A590-0AB5319AE62E}" dt="2026-10-07T15:48:21.388" v="1" actId="2711"/>
          <ac:spMkLst>
            <pc:docMk/>
            <pc:sldMk cId="782087438" sldId="256"/>
            <ac:spMk id="2" creationId="{F7C4F40B-0428-8F06-016B-EECD69CDB90C}"/>
          </ac:spMkLst>
        </pc:spChg>
        <pc:spChg chg="mod">
          <ac:chgData name="Giorgio Pier Luigi Bocca" userId="ca153abb-df4a-4a1e-b11b-8a4aa71ea465" providerId="ADAL" clId="{B2DDBBAE-D77C-4659-A590-0AB5319AE62E}" dt="2026-10-07T15:48:26.321" v="2" actId="2711"/>
          <ac:spMkLst>
            <pc:docMk/>
            <pc:sldMk cId="782087438" sldId="256"/>
            <ac:spMk id="6" creationId="{C27FAA40-0D7C-F236-A94E-B22670284971}"/>
          </ac:spMkLst>
        </pc:spChg>
        <pc:spChg chg="mod">
          <ac:chgData name="Giorgio Pier Luigi Bocca" userId="ca153abb-df4a-4a1e-b11b-8a4aa71ea465" providerId="ADAL" clId="{B2DDBBAE-D77C-4659-A590-0AB5319AE62E}" dt="2026-10-07T15:48:31.363" v="3" actId="2711"/>
          <ac:spMkLst>
            <pc:docMk/>
            <pc:sldMk cId="782087438" sldId="256"/>
            <ac:spMk id="7" creationId="{47C2E18F-29AB-10A3-8B75-2160D3061D0E}"/>
          </ac:spMkLst>
        </pc:spChg>
        <pc:spChg chg="mod">
          <ac:chgData name="Giorgio Pier Luigi Bocca" userId="ca153abb-df4a-4a1e-b11b-8a4aa71ea465" providerId="ADAL" clId="{B2DDBBAE-D77C-4659-A590-0AB5319AE62E}" dt="2026-10-07T15:48:14.176" v="0" actId="2711"/>
          <ac:spMkLst>
            <pc:docMk/>
            <pc:sldMk cId="782087438" sldId="256"/>
            <ac:spMk id="14" creationId="{6CD8F874-C8B2-DDFD-4CD2-5F8A3D738C2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7F160-A75C-704C-A85D-F900BEAAE288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AAD48-7D88-EF49-A38F-323DFCD4DF7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2644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7F160-A75C-704C-A85D-F900BEAAE288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AAD48-7D88-EF49-A38F-323DFCD4DF7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4624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82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7F160-A75C-704C-A85D-F900BEAAE288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AAD48-7D88-EF49-A38F-323DFCD4DF7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14446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7F160-A75C-704C-A85D-F900BEAAE288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AAD48-7D88-EF49-A38F-323DFCD4DF7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6207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7F160-A75C-704C-A85D-F900BEAAE288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AAD48-7D88-EF49-A38F-323DFCD4DF7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8323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7F160-A75C-704C-A85D-F900BEAAE288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AAD48-7D88-EF49-A38F-323DFCD4DF7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5847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7F160-A75C-704C-A85D-F900BEAAE288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AAD48-7D88-EF49-A38F-323DFCD4DF7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550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7F160-A75C-704C-A85D-F900BEAAE288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AAD48-7D88-EF49-A38F-323DFCD4DF7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8970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7F160-A75C-704C-A85D-F900BEAAE288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AAD48-7D88-EF49-A38F-323DFCD4DF7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30869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7F160-A75C-704C-A85D-F900BEAAE288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AAD48-7D88-EF49-A38F-323DFCD4DF7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5928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7F160-A75C-704C-A85D-F900BEAAE288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AAD48-7D88-EF49-A38F-323DFCD4DF7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82256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C7F160-A75C-704C-A85D-F900BEAAE288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0AAD48-7D88-EF49-A38F-323DFCD4DF7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84718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magine 15">
            <a:extLst>
              <a:ext uri="{FF2B5EF4-FFF2-40B4-BE49-F238E27FC236}">
                <a16:creationId xmlns:a16="http://schemas.microsoft.com/office/drawing/2014/main" id="{72B56BE7-EA0A-A947-46A4-F84BCA05A49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5555" y="1587"/>
            <a:ext cx="10686256" cy="7560431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C27FAA40-0D7C-F236-A94E-B22670284971}"/>
              </a:ext>
            </a:extLst>
          </p:cNvPr>
          <p:cNvSpPr txBox="1"/>
          <p:nvPr/>
        </p:nvSpPr>
        <p:spPr>
          <a:xfrm>
            <a:off x="760642" y="5146653"/>
            <a:ext cx="7002165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00" dirty="0">
                <a:solidFill>
                  <a:srgbClr val="26478F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Descrizione dell’intervento </a:t>
            </a:r>
            <a:r>
              <a:rPr lang="it-IT" sz="1300" dirty="0" err="1">
                <a:solidFill>
                  <a:srgbClr val="26478F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Lorem</a:t>
            </a:r>
            <a:r>
              <a:rPr lang="it-IT" sz="1300" dirty="0">
                <a:solidFill>
                  <a:srgbClr val="26478F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 </a:t>
            </a:r>
            <a:r>
              <a:rPr lang="it-IT" sz="1300" dirty="0" err="1">
                <a:solidFill>
                  <a:srgbClr val="26478F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ipsum</a:t>
            </a:r>
            <a:r>
              <a:rPr lang="it-IT" sz="1300" dirty="0">
                <a:solidFill>
                  <a:srgbClr val="26478F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 dolor </a:t>
            </a:r>
            <a:r>
              <a:rPr lang="it-IT" sz="1300" dirty="0" err="1">
                <a:solidFill>
                  <a:srgbClr val="26478F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sit</a:t>
            </a:r>
            <a:r>
              <a:rPr lang="it-IT" sz="1300" dirty="0">
                <a:solidFill>
                  <a:srgbClr val="26478F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 </a:t>
            </a:r>
            <a:r>
              <a:rPr lang="it-IT" sz="1300" dirty="0" err="1">
                <a:solidFill>
                  <a:srgbClr val="26478F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amet</a:t>
            </a:r>
            <a:r>
              <a:rPr lang="it-IT" sz="1300" dirty="0">
                <a:solidFill>
                  <a:srgbClr val="26478F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, </a:t>
            </a:r>
            <a:r>
              <a:rPr lang="it-IT" sz="1300" dirty="0" err="1">
                <a:solidFill>
                  <a:srgbClr val="26478F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consectetur</a:t>
            </a:r>
            <a:r>
              <a:rPr lang="it-IT" sz="1300" dirty="0">
                <a:solidFill>
                  <a:srgbClr val="26478F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 </a:t>
            </a:r>
            <a:r>
              <a:rPr lang="it-IT" sz="1300" dirty="0" err="1">
                <a:solidFill>
                  <a:srgbClr val="26478F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adipiscing</a:t>
            </a:r>
            <a:r>
              <a:rPr lang="it-IT" sz="1300" dirty="0">
                <a:solidFill>
                  <a:srgbClr val="26478F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 </a:t>
            </a:r>
            <a:r>
              <a:rPr lang="it-IT" sz="1300" dirty="0" err="1">
                <a:solidFill>
                  <a:srgbClr val="26478F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elit</a:t>
            </a:r>
            <a:r>
              <a:rPr lang="it-IT" sz="1300" dirty="0">
                <a:solidFill>
                  <a:srgbClr val="26478F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. </a:t>
            </a:r>
            <a:r>
              <a:rPr lang="it-IT" sz="1300" dirty="0" err="1">
                <a:solidFill>
                  <a:srgbClr val="26478F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Aliquam</a:t>
            </a:r>
            <a:r>
              <a:rPr lang="it-IT" sz="1300" dirty="0">
                <a:solidFill>
                  <a:srgbClr val="26478F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 ut </a:t>
            </a:r>
            <a:r>
              <a:rPr lang="it-IT" sz="1300" dirty="0" err="1">
                <a:solidFill>
                  <a:srgbClr val="26478F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ultrices</a:t>
            </a:r>
            <a:r>
              <a:rPr lang="it-IT" sz="1300" dirty="0">
                <a:solidFill>
                  <a:srgbClr val="26478F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 urna, </a:t>
            </a:r>
            <a:r>
              <a:rPr lang="it-IT" sz="1300" dirty="0" err="1">
                <a:solidFill>
                  <a:srgbClr val="26478F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eu</a:t>
            </a:r>
            <a:r>
              <a:rPr lang="it-IT" sz="1300" dirty="0">
                <a:solidFill>
                  <a:srgbClr val="26478F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 </a:t>
            </a:r>
            <a:r>
              <a:rPr lang="it-IT" sz="1300" dirty="0" err="1">
                <a:solidFill>
                  <a:srgbClr val="26478F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interdum</a:t>
            </a:r>
            <a:r>
              <a:rPr lang="it-IT" sz="1300" dirty="0">
                <a:solidFill>
                  <a:srgbClr val="26478F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 </a:t>
            </a:r>
            <a:r>
              <a:rPr lang="it-IT" sz="1300" dirty="0" err="1">
                <a:solidFill>
                  <a:srgbClr val="26478F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leo</a:t>
            </a:r>
            <a:r>
              <a:rPr lang="it-IT" sz="1300" dirty="0">
                <a:solidFill>
                  <a:srgbClr val="26478F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. </a:t>
            </a:r>
            <a:r>
              <a:rPr lang="it-IT" sz="1300" dirty="0" err="1">
                <a:solidFill>
                  <a:srgbClr val="26478F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Aenean</a:t>
            </a:r>
            <a:r>
              <a:rPr lang="it-IT" sz="1300" dirty="0">
                <a:solidFill>
                  <a:srgbClr val="26478F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 </a:t>
            </a:r>
            <a:r>
              <a:rPr lang="it-IT" sz="1300" dirty="0" err="1">
                <a:solidFill>
                  <a:srgbClr val="26478F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diam</a:t>
            </a:r>
            <a:r>
              <a:rPr lang="it-IT" sz="1300" dirty="0">
                <a:solidFill>
                  <a:srgbClr val="26478F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 </a:t>
            </a:r>
            <a:r>
              <a:rPr lang="it-IT" sz="1300" dirty="0" err="1">
                <a:solidFill>
                  <a:srgbClr val="26478F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tellus</a:t>
            </a:r>
            <a:r>
              <a:rPr lang="it-IT" sz="1300" dirty="0">
                <a:solidFill>
                  <a:srgbClr val="26478F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. Cras ante libero, </a:t>
            </a:r>
            <a:r>
              <a:rPr lang="it-IT" sz="1300" dirty="0" err="1">
                <a:solidFill>
                  <a:srgbClr val="26478F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ultrices</a:t>
            </a:r>
            <a:r>
              <a:rPr lang="it-IT" sz="1300" dirty="0">
                <a:solidFill>
                  <a:srgbClr val="26478F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 </a:t>
            </a:r>
            <a:r>
              <a:rPr lang="it-IT" sz="1300" dirty="0" err="1">
                <a:solidFill>
                  <a:srgbClr val="26478F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eu</a:t>
            </a:r>
            <a:r>
              <a:rPr lang="it-IT" sz="1300" dirty="0">
                <a:solidFill>
                  <a:srgbClr val="26478F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 dolor id, </a:t>
            </a:r>
            <a:r>
              <a:rPr lang="it-IT" sz="1300" dirty="0" err="1">
                <a:solidFill>
                  <a:srgbClr val="26478F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tempor</a:t>
            </a:r>
            <a:r>
              <a:rPr lang="it-IT" sz="1300" dirty="0">
                <a:solidFill>
                  <a:srgbClr val="26478F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 </a:t>
            </a:r>
            <a:r>
              <a:rPr lang="it-IT" sz="1300" dirty="0" err="1">
                <a:solidFill>
                  <a:srgbClr val="26478F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vulputate</a:t>
            </a:r>
            <a:r>
              <a:rPr lang="it-IT" sz="1300" dirty="0">
                <a:solidFill>
                  <a:srgbClr val="26478F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 eros.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47C2E18F-29AB-10A3-8B75-2160D3061D0E}"/>
              </a:ext>
            </a:extLst>
          </p:cNvPr>
          <p:cNvSpPr txBox="1"/>
          <p:nvPr/>
        </p:nvSpPr>
        <p:spPr>
          <a:xfrm>
            <a:off x="1563378" y="6262002"/>
            <a:ext cx="212069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00" dirty="0">
                <a:solidFill>
                  <a:srgbClr val="26478F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XXXXXXXXXXXXXXX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EB80EE3D-DBB1-1464-6F97-98A4E3208C3F}"/>
              </a:ext>
            </a:extLst>
          </p:cNvPr>
          <p:cNvSpPr/>
          <p:nvPr/>
        </p:nvSpPr>
        <p:spPr>
          <a:xfrm>
            <a:off x="8299937" y="6262003"/>
            <a:ext cx="1095271" cy="40392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LOGO DEL BENEFICIARIO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6CD8F874-C8B2-DDFD-4CD2-5F8A3D738C27}"/>
              </a:ext>
            </a:extLst>
          </p:cNvPr>
          <p:cNvSpPr txBox="1"/>
          <p:nvPr/>
        </p:nvSpPr>
        <p:spPr>
          <a:xfrm>
            <a:off x="760642" y="4292134"/>
            <a:ext cx="70021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b="1" dirty="0">
                <a:solidFill>
                  <a:srgbClr val="26478F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Nome del beneficiario</a:t>
            </a:r>
          </a:p>
          <a:p>
            <a:r>
              <a:rPr lang="it-IT" b="1" dirty="0">
                <a:solidFill>
                  <a:srgbClr val="26478F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Nome del progetto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7C4F40B-0428-8F06-016B-EECD69CDB90C}"/>
              </a:ext>
            </a:extLst>
          </p:cNvPr>
          <p:cNvSpPr txBox="1"/>
          <p:nvPr/>
        </p:nvSpPr>
        <p:spPr>
          <a:xfrm>
            <a:off x="5345906" y="4380839"/>
            <a:ext cx="33746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200" b="1" dirty="0">
                <a:solidFill>
                  <a:srgbClr val="26478F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PR FESR Lombardia 2021-2027</a:t>
            </a:r>
          </a:p>
          <a:p>
            <a:pPr algn="r"/>
            <a:r>
              <a:rPr lang="it-IT" sz="1200" b="1" dirty="0">
                <a:solidFill>
                  <a:srgbClr val="26478F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Nome del bando</a:t>
            </a:r>
          </a:p>
        </p:txBody>
      </p:sp>
    </p:spTree>
    <p:extLst>
      <p:ext uri="{BB962C8B-B14F-4D97-AF65-F5344CB8AC3E}">
        <p14:creationId xmlns:p14="http://schemas.microsoft.com/office/powerpoint/2010/main" val="7820874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i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B1C2C3E6F4E0F418A77903F1CF98365" ma:contentTypeVersion="15" ma:contentTypeDescription="Creare un nuovo documento." ma:contentTypeScope="" ma:versionID="5ed73b462a853d5a8e8caef492840ba9">
  <xsd:schema xmlns:xsd="http://www.w3.org/2001/XMLSchema" xmlns:xs="http://www.w3.org/2001/XMLSchema" xmlns:p="http://schemas.microsoft.com/office/2006/metadata/properties" xmlns:ns2="e92a7012-1581-41de-b95d-d5e5fb1aecdb" xmlns:ns3="9730a76b-245f-411b-8cf8-0f73186911eb" targetNamespace="http://schemas.microsoft.com/office/2006/metadata/properties" ma:root="true" ma:fieldsID="782166b0f0ff77574b3f01107b1b83f1" ns2:_="" ns3:_="">
    <xsd:import namespace="e92a7012-1581-41de-b95d-d5e5fb1aecdb"/>
    <xsd:import namespace="9730a76b-245f-411b-8cf8-0f73186911e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CONDIVISOC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2a7012-1581-41de-b95d-d5e5fb1aec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CONDIVISOCON" ma:index="15" nillable="true" ma:displayName="CONDIVISO CON" ma:format="Dropdown" ma:list="UserInfo" ma:SharePointGroup="0" ma:internalName="CONDIVISOCON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lcf76f155ced4ddcb4097134ff3c332f" ma:index="17" nillable="true" ma:taxonomy="true" ma:internalName="lcf76f155ced4ddcb4097134ff3c332f" ma:taxonomyFieldName="MediaServiceImageTags" ma:displayName="Tag immagine" ma:readOnly="false" ma:fieldId="{5cf76f15-5ced-4ddc-b409-7134ff3c332f}" ma:taxonomyMulti="true" ma:sspId="db7926ff-2ec1-4849-9596-1deaf2f3d79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30a76b-245f-411b-8cf8-0f73186911eb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3193f917-050e-4471-90c6-f7923e2f2831}" ma:internalName="TaxCatchAll" ma:showField="CatchAllData" ma:web="9730a76b-245f-411b-8cf8-0f73186911e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92a7012-1581-41de-b95d-d5e5fb1aecdb">
      <Terms xmlns="http://schemas.microsoft.com/office/infopath/2007/PartnerControls"/>
    </lcf76f155ced4ddcb4097134ff3c332f>
    <TaxCatchAll xmlns="9730a76b-245f-411b-8cf8-0f73186911eb" xsi:nil="true"/>
    <CONDIVISOCON xmlns="e92a7012-1581-41de-b95d-d5e5fb1aecdb">
      <UserInfo>
        <DisplayName/>
        <AccountId xsi:nil="true"/>
        <AccountType/>
      </UserInfo>
    </CONDIVISOCON>
  </documentManagement>
</p:properties>
</file>

<file path=customXml/itemProps1.xml><?xml version="1.0" encoding="utf-8"?>
<ds:datastoreItem xmlns:ds="http://schemas.openxmlformats.org/officeDocument/2006/customXml" ds:itemID="{CEF45FF1-42E3-430B-ACF4-164D7137FF7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2a7012-1581-41de-b95d-d5e5fb1aecdb"/>
    <ds:schemaRef ds:uri="9730a76b-245f-411b-8cf8-0f73186911e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EE7AB75-36D2-46C8-B3A7-95625C2DB6B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AF0E462-C322-4B98-A23E-F498D4FA6F09}">
  <ds:schemaRefs>
    <ds:schemaRef ds:uri="http://schemas.microsoft.com/office/2006/metadata/properties"/>
    <ds:schemaRef ds:uri="http://schemas.microsoft.com/office/infopath/2007/PartnerControls"/>
    <ds:schemaRef ds:uri="e92a7012-1581-41de-b95d-d5e5fb1aecdb"/>
    <ds:schemaRef ds:uri="9730a76b-245f-411b-8cf8-0f73186911e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</TotalTime>
  <Words>55</Words>
  <Application>Microsoft Office PowerPoint</Application>
  <PresentationFormat>Personalizzato</PresentationFormat>
  <Paragraphs>7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Titillium Web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Giacomo Marzioli</dc:creator>
  <cp:lastModifiedBy>Giorgio Bocca</cp:lastModifiedBy>
  <cp:revision>6</cp:revision>
  <dcterms:created xsi:type="dcterms:W3CDTF">2026-03-16T14:54:00Z</dcterms:created>
  <dcterms:modified xsi:type="dcterms:W3CDTF">2026-10-07T15:48:35Z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0x0101005B1C2C3E6F4E0F418A77903F1CF98365</vt:lpwstr>
  </property>
</Properties>
</file>