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702" r:id="rId2"/>
  </p:sldMasterIdLst>
  <p:notesMasterIdLst>
    <p:notesMasterId r:id="rId14"/>
  </p:notesMasterIdLst>
  <p:sldIdLst>
    <p:sldId id="263" r:id="rId3"/>
    <p:sldId id="295" r:id="rId4"/>
    <p:sldId id="288" r:id="rId5"/>
    <p:sldId id="268" r:id="rId6"/>
    <p:sldId id="276" r:id="rId7"/>
    <p:sldId id="289" r:id="rId8"/>
    <p:sldId id="270" r:id="rId9"/>
    <p:sldId id="258" r:id="rId10"/>
    <p:sldId id="291" r:id="rId11"/>
    <p:sldId id="280" r:id="rId12"/>
    <p:sldId id="266" r:id="rId13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307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1663" userDrawn="1">
          <p15:clr>
            <a:srgbClr val="A4A3A4"/>
          </p15:clr>
        </p15:guide>
        <p15:guide id="5" pos="4214" userDrawn="1">
          <p15:clr>
            <a:srgbClr val="A4A3A4"/>
          </p15:clr>
        </p15:guide>
        <p15:guide id="6" orient="horz" pos="2376" userDrawn="1">
          <p15:clr>
            <a:srgbClr val="A4A3A4"/>
          </p15:clr>
        </p15:guide>
        <p15:guide id="7" orient="horz" pos="634" userDrawn="1">
          <p15:clr>
            <a:srgbClr val="A4A3A4"/>
          </p15:clr>
        </p15:guide>
        <p15:guide id="8" pos="784" userDrawn="1">
          <p15:clr>
            <a:srgbClr val="A4A3A4"/>
          </p15:clr>
        </p15:guide>
        <p15:guide id="9" orient="horz" pos="1508" userDrawn="1">
          <p15:clr>
            <a:srgbClr val="A4A3A4"/>
          </p15:clr>
        </p15:guide>
        <p15:guide id="10" orient="horz" pos="1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3D"/>
    <a:srgbClr val="E7E7E7"/>
    <a:srgbClr val="343433"/>
    <a:srgbClr val="EEEEEE"/>
    <a:srgbClr val="76988F"/>
    <a:srgbClr val="EAEAEA"/>
    <a:srgbClr val="F7F7F7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55"/>
    <p:restoredTop sz="94788"/>
  </p:normalViewPr>
  <p:slideViewPr>
    <p:cSldViewPr snapToGrid="0" snapToObjects="1" showGuides="1">
      <p:cViewPr varScale="1">
        <p:scale>
          <a:sx n="138" d="100"/>
          <a:sy n="138" d="100"/>
        </p:scale>
        <p:origin x="1446" y="120"/>
      </p:cViewPr>
      <p:guideLst>
        <p:guide orient="horz" pos="1307"/>
        <p:guide/>
        <p:guide orient="horz" pos="1663"/>
        <p:guide pos="4214"/>
        <p:guide orient="horz" pos="2376"/>
        <p:guide orient="horz" pos="634"/>
        <p:guide pos="784"/>
        <p:guide orient="horz" pos="1508"/>
        <p:guide orient="horz" pos="1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Foglio1!$B$2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40-9548-B8FE-2B415B22D91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Foglio1!$C$2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40-9548-B8FE-2B415B22D91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40-9548-B8FE-2B415B22D919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Serie 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Foglio1!$E$2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40-9548-B8FE-2B415B22D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overlap val="-90"/>
        <c:axId val="1885316224"/>
        <c:axId val="1469096768"/>
      </c:barChart>
      <c:catAx>
        <c:axId val="1885316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9096768"/>
        <c:crosses val="autoZero"/>
        <c:auto val="1"/>
        <c:lblAlgn val="ctr"/>
        <c:lblOffset val="100"/>
        <c:noMultiLvlLbl val="0"/>
      </c:catAx>
      <c:valAx>
        <c:axId val="1469096768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t-IT"/>
          </a:p>
        </c:txPr>
        <c:crossAx val="188531622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493BF-8B9D-D444-B8E1-F3B8CF9AE3F1}" type="datetimeFigureOut">
              <a:rPr lang="it-IT" smtClean="0"/>
              <a:t>08/05/2026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BA6A-2424-814B-A196-1DBC8A3AE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03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63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91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11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34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_cover_senza_immag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Elementi grafici, arte, creatività, design&#10;&#10;Descrizione generata automaticamente con attendibilità media">
            <a:extLst>
              <a:ext uri="{FF2B5EF4-FFF2-40B4-BE49-F238E27FC236}">
                <a16:creationId xmlns:a16="http://schemas.microsoft.com/office/drawing/2014/main" id="{3BAF8911-78C4-D634-7A92-E2570787C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F5B7B7-05F6-B140-9D7C-C932BB4A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842507"/>
            <a:ext cx="5040000" cy="454762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it-IT" dirty="0"/>
              <a:t>Titolo della Presentazione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14ACDBA-BEF4-1746-8707-D483628B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438" y="3668532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229CCB80-A20E-7D4D-BAB1-2BD8528003A9}" type="datetime4">
              <a:rPr lang="it-IT" smtClean="0"/>
              <a:pPr/>
              <a:t>8 maggio 2026</a:t>
            </a:fld>
            <a:endParaRPr lang="it-IT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E35F066-A880-0949-932D-77B770C10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2399083"/>
            <a:ext cx="5040000" cy="736003"/>
          </a:xfrm>
        </p:spPr>
        <p:txBody>
          <a:bodyPr>
            <a:no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it-IT" dirty="0"/>
              <a:t>Sottotitolo della Presentazione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AABDA3B-A331-8A47-B62E-83079A9AC71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2438" y="3377939"/>
            <a:ext cx="2224087" cy="317500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Luogo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B58BC58-7AA7-BCEC-A558-3702B432F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8278" y="346213"/>
            <a:ext cx="4556493" cy="4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0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96E205C9-A3CC-E04A-9985-FC5734258A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7339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08F079-9669-B94E-8526-A555DA4478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D5800D3-D706-5708-52D8-2683D4EE6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8 maggio 2026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B845171-E9BD-E36C-784E-0DD943A5C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2984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  <p15:guide id="5" orient="horz" pos="304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1_cover_con_immagine-A">
    <p:bg>
      <p:bgPr>
        <a:solidFill>
          <a:srgbClr val="007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edificio, aria aperta, Edificio commerciale, finestra&#10;&#10;Descrizione generata automaticamente">
            <a:extLst>
              <a:ext uri="{FF2B5EF4-FFF2-40B4-BE49-F238E27FC236}">
                <a16:creationId xmlns:a16="http://schemas.microsoft.com/office/drawing/2014/main" id="{49650A37-C061-ED7D-59FF-13C7039C9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477" r="11448" b="21077"/>
          <a:stretch>
            <a:fillRect/>
          </a:stretch>
        </p:blipFill>
        <p:spPr>
          <a:xfrm>
            <a:off x="3077363" y="1"/>
            <a:ext cx="6066637" cy="5143500"/>
          </a:xfrm>
          <a:prstGeom prst="rect">
            <a:avLst/>
          </a:prstGeom>
        </p:spPr>
      </p:pic>
      <p:pic>
        <p:nvPicPr>
          <p:cNvPr id="9" name="Immagine 8" descr="Immagine che contiene Elementi grafici, arte&#10;&#10;Descrizione generata automaticamente">
            <a:extLst>
              <a:ext uri="{FF2B5EF4-FFF2-40B4-BE49-F238E27FC236}">
                <a16:creationId xmlns:a16="http://schemas.microsoft.com/office/drawing/2014/main" id="{7905EA8B-A1CC-9211-6632-3D67046858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F5B7B7-05F6-B140-9D7C-C932BB4A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842507"/>
            <a:ext cx="5040000" cy="454762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it-IT" dirty="0"/>
              <a:t>Titolo della Presentazione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14ACDBA-BEF4-1746-8707-D483628B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438" y="3668532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229CCB80-A20E-7D4D-BAB1-2BD8528003A9}" type="datetime4">
              <a:rPr lang="it-IT" smtClean="0"/>
              <a:pPr/>
              <a:t>8 maggio 2026</a:t>
            </a:fld>
            <a:endParaRPr lang="it-IT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E35F066-A880-0949-932D-77B770C10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2399083"/>
            <a:ext cx="5040000" cy="736003"/>
          </a:xfrm>
        </p:spPr>
        <p:txBody>
          <a:bodyPr>
            <a:no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it-IT" dirty="0"/>
              <a:t>Sottotitolo della Presentazione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AABDA3B-A331-8A47-B62E-83079A9AC71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2438" y="3377939"/>
            <a:ext cx="2224087" cy="317500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1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it-IT" dirty="0"/>
              <a:t>Luogo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617F5EB-FD9B-FFF6-D026-00E9253879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8278" y="201039"/>
            <a:ext cx="5943515" cy="62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1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1_cover_con_immagine-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Elementi grafici, arte&#10;&#10;Descrizione generata automaticamente">
            <a:extLst>
              <a:ext uri="{FF2B5EF4-FFF2-40B4-BE49-F238E27FC236}">
                <a16:creationId xmlns:a16="http://schemas.microsoft.com/office/drawing/2014/main" id="{B90D862E-0A67-7CD7-00C1-EC29D239F8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F5B7B7-05F6-B140-9D7C-C932BB4A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842507"/>
            <a:ext cx="5040000" cy="454762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it-IT" dirty="0"/>
              <a:t>Titolo della Presentazione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14ACDBA-BEF4-1746-8707-D483628B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438" y="3668532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229CCB80-A20E-7D4D-BAB1-2BD8528003A9}" type="datetime4">
              <a:rPr lang="it-IT" smtClean="0"/>
              <a:pPr/>
              <a:t>8 maggio 2026</a:t>
            </a:fld>
            <a:endParaRPr lang="it-IT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E35F066-A880-0949-932D-77B770C10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2399083"/>
            <a:ext cx="5040000" cy="736003"/>
          </a:xfrm>
        </p:spPr>
        <p:txBody>
          <a:bodyPr>
            <a:no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it-IT" dirty="0"/>
              <a:t>Sottotitolo della Presentazione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AABDA3B-A331-8A47-B62E-83079A9AC71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2438" y="3377939"/>
            <a:ext cx="2224087" cy="317500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1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it-IT" dirty="0"/>
              <a:t>Luogo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C091CC9-826D-DB4D-D9D0-E988C903E5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8278" y="346213"/>
            <a:ext cx="4556493" cy="4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6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neutro_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nero, Elementi grafici, bianco e nero, arte&#10;&#10;Descrizione generata automaticamente">
            <a:extLst>
              <a:ext uri="{FF2B5EF4-FFF2-40B4-BE49-F238E27FC236}">
                <a16:creationId xmlns:a16="http://schemas.microsoft.com/office/drawing/2014/main" id="{5BF0B1F4-0DD3-DB7D-D39F-1E131C7DC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2512" y="0"/>
            <a:ext cx="4281488" cy="5143500"/>
          </a:xfrm>
          <a:prstGeom prst="rect">
            <a:avLst/>
          </a:prstGeom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A1A3A089-3317-3144-92C3-52B651962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92651"/>
            <a:ext cx="2081213" cy="42933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it-IT" dirty="0"/>
              <a:t>00</a:t>
            </a:r>
          </a:p>
        </p:txBody>
      </p:sp>
      <p:sp>
        <p:nvSpPr>
          <p:cNvPr id="6" name="Segnaposto data 2">
            <a:extLst>
              <a:ext uri="{FF2B5EF4-FFF2-40B4-BE49-F238E27FC236}">
                <a16:creationId xmlns:a16="http://schemas.microsoft.com/office/drawing/2014/main" id="{1E9BF24D-6B8E-D614-5ABA-04DD88C8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8 maggio 2026</a:t>
            </a:fld>
            <a:endParaRPr lang="it-IT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9A09FEDF-6F8E-E34B-43C5-2196816A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Spazio per il titolo della presentazione</a:t>
            </a: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B31B8824-FA7D-1DCD-3BC6-1AC7F133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4804" y="4840032"/>
            <a:ext cx="37199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5C678E-4F8A-3F41-9C87-B58FCDFA044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D3C83BD2-89E8-CF99-75C8-8BAB0C361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37542"/>
            <a:ext cx="7020000" cy="1080000"/>
          </a:xfrm>
        </p:spPr>
        <p:txBody>
          <a:bodyPr anchor="t">
            <a:normAutofit/>
          </a:bodyPr>
          <a:lstStyle>
            <a:lvl1pPr algn="l">
              <a:defRPr sz="2200">
                <a:solidFill>
                  <a:schemeClr val="bg2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it-IT" dirty="0"/>
              <a:t>Titolo del Divisorio - Generale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5787E5-32D6-36C9-94F0-E68A61E23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555" y="4750602"/>
            <a:ext cx="3599645" cy="3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2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usur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Elementi grafici, arte, creatività, design&#10;&#10;Descrizione generata automaticamente con attendibilità media">
            <a:extLst>
              <a:ext uri="{FF2B5EF4-FFF2-40B4-BE49-F238E27FC236}">
                <a16:creationId xmlns:a16="http://schemas.microsoft.com/office/drawing/2014/main" id="{E44DF7E8-E0F0-65EF-1A93-5BDA6E8DB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FEFB372-C975-042C-236C-4EB87F3BA2B7}"/>
              </a:ext>
            </a:extLst>
          </p:cNvPr>
          <p:cNvSpPr txBox="1"/>
          <p:nvPr userDrawn="1"/>
        </p:nvSpPr>
        <p:spPr>
          <a:xfrm>
            <a:off x="457200" y="1876806"/>
            <a:ext cx="3072809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5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Grazie</a:t>
            </a:r>
            <a:r>
              <a:rPr lang="it-IT" sz="25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5B8DAC3-78CB-77C8-5900-2DD978E63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8278" y="346213"/>
            <a:ext cx="4556493" cy="4769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6B514B-5B85-7DC3-214D-4746F3241F62}"/>
              </a:ext>
            </a:extLst>
          </p:cNvPr>
          <p:cNvSpPr txBox="1"/>
          <p:nvPr userDrawn="1"/>
        </p:nvSpPr>
        <p:spPr>
          <a:xfrm>
            <a:off x="3842424" y="4474091"/>
            <a:ext cx="30728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  <a:latin typeface="+mj-lt"/>
              </a:rPr>
              <a:t>www.fesr.regione.lombardia.it</a:t>
            </a:r>
          </a:p>
        </p:txBody>
      </p:sp>
      <p:pic>
        <p:nvPicPr>
          <p:cNvPr id="5" name="Immagine 4" descr="Immagine che contiene schermata, modello, cerchio, Simmetria&#10;&#10;Il contenuto generato dall'IA potrebbe non essere corretto.">
            <a:extLst>
              <a:ext uri="{FF2B5EF4-FFF2-40B4-BE49-F238E27FC236}">
                <a16:creationId xmlns:a16="http://schemas.microsoft.com/office/drawing/2014/main" id="{0EEF0000-84E1-1E6C-C183-BB7352294A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10400" y="3011699"/>
            <a:ext cx="1676401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7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ol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C3F81581-1F0F-A645-B943-AC93B4A185F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8313" y="1416050"/>
            <a:ext cx="6984000" cy="3135313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6B568C8-C48B-7745-9138-EA5FC031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D2C93101-2B48-8741-8D92-DE207CEE86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 dirty="0"/>
              <a:t>Spazio Sottotitolo</a:t>
            </a:r>
          </a:p>
        </p:txBody>
      </p:sp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4C286DA3-8411-386E-53A7-2ACA867EC0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4862512" y="0"/>
            <a:ext cx="4281488" cy="5143500"/>
          </a:xfrm>
          <a:prstGeom prst="rect">
            <a:avLst/>
          </a:prstGeom>
        </p:spPr>
      </p:pic>
      <p:sp>
        <p:nvSpPr>
          <p:cNvPr id="4" name="Segnaposto data 2">
            <a:extLst>
              <a:ext uri="{FF2B5EF4-FFF2-40B4-BE49-F238E27FC236}">
                <a16:creationId xmlns:a16="http://schemas.microsoft.com/office/drawing/2014/main" id="{346F9973-2AF2-81A8-F68A-C21756290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8 maggio 2026</a:t>
            </a:fld>
            <a:endParaRPr lang="it-IT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ACCB01BE-E387-9E2B-25C5-CF7E7A47C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0893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ppia colonna 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800561-E46D-2F48-8885-3F2B2722B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314" y="1416051"/>
            <a:ext cx="6984000" cy="3135312"/>
          </a:xfrm>
        </p:spPr>
        <p:txBody>
          <a:bodyPr tIns="0" bIns="0" numCol="2" spcCol="324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949DBB2-4A87-6D4A-98DD-32BA1D68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0D1BED97-E787-3E4F-8AB7-D5BD6F723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 dirty="0"/>
              <a:t>Spazio Sottotitolo</a:t>
            </a:r>
          </a:p>
        </p:txBody>
      </p:sp>
      <p:sp>
        <p:nvSpPr>
          <p:cNvPr id="2" name="Segnaposto data 2">
            <a:extLst>
              <a:ext uri="{FF2B5EF4-FFF2-40B4-BE49-F238E27FC236}">
                <a16:creationId xmlns:a16="http://schemas.microsoft.com/office/drawing/2014/main" id="{11DBB895-2E78-2AAB-3FB0-AFA8AB8B7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8 maggio 2026</a:t>
            </a:fld>
            <a:endParaRPr lang="it-IT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F59C88BB-8EDA-BD03-FB8C-FDE6BB376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5377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ppia colonna txt+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5578DE73-EA6F-234F-858C-A5136B0E7A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427486"/>
            <a:ext cx="3995737" cy="3123878"/>
          </a:xfrm>
        </p:spPr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8" name="Segnaposto contenuto 6">
            <a:extLst>
              <a:ext uri="{FF2B5EF4-FFF2-40B4-BE49-F238E27FC236}">
                <a16:creationId xmlns:a16="http://schemas.microsoft.com/office/drawing/2014/main" id="{DA9F3622-73DE-B04B-9E81-6A7956CEDC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9950" y="-1"/>
            <a:ext cx="4464050" cy="4733925"/>
          </a:xfrm>
        </p:spPr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D3B5D0D-5468-1E4B-9ED3-DD0E1C2C6D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</a:t>
            </a:r>
            <a:br>
              <a:rPr lang="it-IT" dirty="0"/>
            </a:br>
            <a:r>
              <a:rPr lang="it-IT" dirty="0"/>
              <a:t>titolo dello schema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11914E5D-D88E-CD41-BCAA-D787580B0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 dirty="0"/>
              <a:t>Spazio Sottotitolo</a:t>
            </a:r>
          </a:p>
        </p:txBody>
      </p:sp>
      <p:sp>
        <p:nvSpPr>
          <p:cNvPr id="2" name="Segnaposto data 2">
            <a:extLst>
              <a:ext uri="{FF2B5EF4-FFF2-40B4-BE49-F238E27FC236}">
                <a16:creationId xmlns:a16="http://schemas.microsoft.com/office/drawing/2014/main" id="{036E0673-F6E4-EC73-6103-816179529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8 maggio 2026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BE40BBA-D0C2-F15F-A937-29F8C095F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2707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pos="2812" userDrawn="1">
          <p15:clr>
            <a:srgbClr val="FBAE40"/>
          </p15:clr>
        </p15:guide>
        <p15:guide id="4" pos="294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D3B5D0D-5468-1E4B-9ED3-DD0E1C2C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11914E5D-D88E-CD41-BCAA-D787580B0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 dirty="0"/>
              <a:t>Spazio Sottotitolo</a:t>
            </a:r>
          </a:p>
        </p:txBody>
      </p:sp>
      <p:sp>
        <p:nvSpPr>
          <p:cNvPr id="2" name="Segnaposto data 2">
            <a:extLst>
              <a:ext uri="{FF2B5EF4-FFF2-40B4-BE49-F238E27FC236}">
                <a16:creationId xmlns:a16="http://schemas.microsoft.com/office/drawing/2014/main" id="{D1CF3B87-5363-D8ED-DA2C-DE53C27A4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8 maggio 2026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40514EB-CD4D-61C7-253A-C06A4A006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9267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76152"/>
            <a:ext cx="8229600" cy="73702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it-IT" dirty="0"/>
              <a:t>Spazio dedicato al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64431"/>
            <a:ext cx="8229600" cy="356790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14804" y="4840032"/>
            <a:ext cx="371996" cy="273844"/>
          </a:xfrm>
          <a:prstGeom prst="rect">
            <a:avLst/>
          </a:prstGeom>
        </p:spPr>
        <p:txBody>
          <a:bodyPr vert="horz" lIns="91440" tIns="0" rIns="0" bIns="45720" rtlCol="0" anchor="ctr"/>
          <a:lstStyle>
            <a:lvl1pPr algn="r">
              <a:defRPr sz="675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C25C678E-4F8A-3F41-9C87-B58FCDFA044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data 2">
            <a:extLst>
              <a:ext uri="{FF2B5EF4-FFF2-40B4-BE49-F238E27FC236}">
                <a16:creationId xmlns:a16="http://schemas.microsoft.com/office/drawing/2014/main" id="{4CD9FC5B-3E69-D545-7D86-73EA6A83D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8 maggio 2026</a:t>
            </a:fld>
            <a:endParaRPr lang="it-IT" dirty="0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8F97B45E-B00A-ED4C-4D11-A75A7393B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198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4" r:id="rId2"/>
    <p:sldLayoutId id="2147483725" r:id="rId3"/>
    <p:sldLayoutId id="2147483723" r:id="rId4"/>
    <p:sldLayoutId id="2147483711" r:id="rId5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35731" indent="-135731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•"/>
        <a:tabLst/>
        <a:defRPr sz="1050" kern="1200">
          <a:solidFill>
            <a:schemeClr val="tx1"/>
          </a:solidFill>
          <a:latin typeface="Arial"/>
          <a:ea typeface="+mn-ea"/>
          <a:cs typeface="Arial"/>
        </a:defRPr>
      </a:lvl1pPr>
      <a:lvl2pPr marL="403622" indent="-136922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–"/>
        <a:tabLst/>
        <a:defRPr sz="1050" kern="1200">
          <a:solidFill>
            <a:schemeClr val="tx1"/>
          </a:solidFill>
          <a:latin typeface="Arial"/>
          <a:ea typeface="+mn-ea"/>
          <a:cs typeface="Arial"/>
        </a:defRPr>
      </a:lvl2pPr>
      <a:lvl3pPr marL="670322" indent="-135731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•"/>
        <a:tabLst/>
        <a:defRPr sz="900" kern="1200">
          <a:solidFill>
            <a:schemeClr val="tx1"/>
          </a:solidFill>
          <a:latin typeface="Arial"/>
          <a:ea typeface="+mn-ea"/>
          <a:cs typeface="Arial"/>
        </a:defRPr>
      </a:lvl3pPr>
      <a:lvl4pPr marL="933450" indent="-130969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–"/>
        <a:tabLst/>
        <a:defRPr sz="900" kern="1200">
          <a:solidFill>
            <a:schemeClr val="tx1"/>
          </a:solidFill>
          <a:latin typeface="Arial"/>
          <a:ea typeface="+mn-ea"/>
          <a:cs typeface="Arial"/>
        </a:defRPr>
      </a:lvl4pPr>
      <a:lvl5pPr marL="1201341" indent="-130969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»"/>
        <a:tabLst/>
        <a:defRPr sz="9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981" userDrawn="1">
          <p15:clr>
            <a:srgbClr val="F26B43"/>
          </p15:clr>
        </p15:guide>
        <p15:guide id="3" orient="horz" pos="1371" userDrawn="1">
          <p15:clr>
            <a:srgbClr val="F26B43"/>
          </p15:clr>
        </p15:guide>
        <p15:guide id="4" pos="285" userDrawn="1">
          <p15:clr>
            <a:srgbClr val="F26B43"/>
          </p15:clr>
        </p15:guide>
        <p15:guide id="5" pos="111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815789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it-IT" dirty="0"/>
              <a:t>Spazio dedicato al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416050"/>
            <a:ext cx="8243888" cy="33067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14804" y="4840032"/>
            <a:ext cx="371996" cy="273844"/>
          </a:xfrm>
          <a:prstGeom prst="rect">
            <a:avLst/>
          </a:prstGeom>
        </p:spPr>
        <p:txBody>
          <a:bodyPr vert="horz" lIns="91440" tIns="0" rIns="0" bIns="45720" rtlCol="0" anchor="ctr"/>
          <a:lstStyle>
            <a:lvl1pPr algn="r">
              <a:defRPr sz="675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C25C678E-4F8A-3F41-9C87-B58FCDFA044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0E464CC2-2705-1541-AA67-3F14E80A5C1B}"/>
              </a:ext>
            </a:extLst>
          </p:cNvPr>
          <p:cNvCxnSpPr/>
          <p:nvPr userDrawn="1"/>
        </p:nvCxnSpPr>
        <p:spPr>
          <a:xfrm>
            <a:off x="0" y="4732338"/>
            <a:ext cx="914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egnaposto data 2">
            <a:extLst>
              <a:ext uri="{FF2B5EF4-FFF2-40B4-BE49-F238E27FC236}">
                <a16:creationId xmlns:a16="http://schemas.microsoft.com/office/drawing/2014/main" id="{A743C3EC-B430-CC91-E657-F14C17AFE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8 maggio 2026</a:t>
            </a:fld>
            <a:endParaRPr lang="it-IT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E2516AFE-E54E-2802-7F3C-34AD18CF0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3C13A04-6F36-EB8C-A0D2-4618BD2EE0C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7555" y="4750602"/>
            <a:ext cx="3599645" cy="3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3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06" r:id="rId3"/>
    <p:sldLayoutId id="2147483716" r:id="rId4"/>
    <p:sldLayoutId id="2147483708" r:id="rId5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35731" indent="-135731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•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403622" indent="-136922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–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670322" indent="-135731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•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933450" indent="-130969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–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201341" indent="-130969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»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4" userDrawn="1">
          <p15:clr>
            <a:srgbClr val="F26B43"/>
          </p15:clr>
        </p15:guide>
        <p15:guide id="2" orient="horz" pos="3143">
          <p15:clr>
            <a:srgbClr val="F26B43"/>
          </p15:clr>
        </p15:guide>
        <p15:guide id="3" orient="horz" pos="2982" userDrawn="1">
          <p15:clr>
            <a:srgbClr val="F26B43"/>
          </p15:clr>
        </p15:guide>
        <p15:guide id="4" orient="horz" pos="367" userDrawn="1">
          <p15:clr>
            <a:srgbClr val="F26B43"/>
          </p15:clr>
        </p15:guide>
        <p15:guide id="6" orient="horz" pos="2867" userDrawn="1">
          <p15:clr>
            <a:srgbClr val="F26B43"/>
          </p15:clr>
        </p15:guide>
        <p15:guide id="7" pos="54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855A3D-13EC-D041-8B0B-C4E68580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842507"/>
            <a:ext cx="6503159" cy="454762"/>
          </a:xfrm>
        </p:spPr>
        <p:txBody>
          <a:bodyPr/>
          <a:lstStyle/>
          <a:p>
            <a:r>
              <a:rPr lang="it-IT" dirty="0"/>
              <a:t>Esempio di cover senza immagine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724D905-7CFE-7346-9D1E-C7330FC8F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5 maggio 2023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CB86633-7D57-9E48-8A28-E5B34DBFB2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dirty="0"/>
              <a:t>Esempio di sottotitolo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BBA6C5-56CC-9640-AACC-29BF44D8A05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t-IT" dirty="0"/>
              <a:t>Milano</a:t>
            </a:r>
          </a:p>
        </p:txBody>
      </p:sp>
    </p:spTree>
    <p:extLst>
      <p:ext uri="{BB962C8B-B14F-4D97-AF65-F5344CB8AC3E}">
        <p14:creationId xmlns:p14="http://schemas.microsoft.com/office/powerpoint/2010/main" val="5521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1C60A5-A4FE-5745-929A-E140F6EC94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D62A4D15-7618-D351-D32A-43D21A0DCD6E}"/>
              </a:ext>
            </a:extLst>
          </p:cNvPr>
          <p:cNvSpPr txBox="1">
            <a:spLocks/>
          </p:cNvSpPr>
          <p:nvPr/>
        </p:nvSpPr>
        <p:spPr>
          <a:xfrm>
            <a:off x="450850" y="4438878"/>
            <a:ext cx="3995737" cy="18000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135731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3622" indent="-136922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70322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33450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01341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»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900" dirty="0">
                <a:solidFill>
                  <a:schemeClr val="bg1"/>
                </a:solidFill>
              </a:rPr>
              <a:t>* Immagine da sostituire, a uso editoriale.</a:t>
            </a:r>
          </a:p>
        </p:txBody>
      </p:sp>
      <p:sp>
        <p:nvSpPr>
          <p:cNvPr id="5" name="Segnaposto data 2">
            <a:extLst>
              <a:ext uri="{FF2B5EF4-FFF2-40B4-BE49-F238E27FC236}">
                <a16:creationId xmlns:a16="http://schemas.microsoft.com/office/drawing/2014/main" id="{BE6C0E9F-4723-358F-31B3-11659E330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8 maggio 2026</a:t>
            </a:fld>
            <a:endParaRPr lang="it-IT" dirty="0"/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3D3E9977-FA4A-49D2-1CD1-555FB453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  <a:endParaRPr lang="it-IT" dirty="0"/>
          </a:p>
        </p:txBody>
      </p:sp>
      <p:pic>
        <p:nvPicPr>
          <p:cNvPr id="15" name="Segnaposto immagine 14">
            <a:extLst>
              <a:ext uri="{FF2B5EF4-FFF2-40B4-BE49-F238E27FC236}">
                <a16:creationId xmlns:a16="http://schemas.microsoft.com/office/drawing/2014/main" id="{1AC54696-C447-DABC-A30A-A4F69A8D5D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8469" b="28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4001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76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855A3D-13EC-D041-8B0B-C4E68580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Roboto" pitchFamily="2" charset="0"/>
                <a:ea typeface="Roboto" pitchFamily="2" charset="0"/>
              </a:rPr>
              <a:t>Esempio di cover con immagine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724D905-7CFE-7346-9D1E-C7330FC8F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>
                <a:latin typeface="Roboto" pitchFamily="2" charset="0"/>
                <a:ea typeface="Roboto" pitchFamily="2" charset="0"/>
              </a:rPr>
              <a:t>5 maggio 2023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CB86633-7D57-9E48-8A28-E5B34DBFB2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Roboto" pitchFamily="2" charset="0"/>
                <a:ea typeface="Roboto" pitchFamily="2" charset="0"/>
              </a:rPr>
              <a:t>Esempio di sottotitolo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BBA6C5-56CC-9640-AACC-29BF44D8A05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t-IT" dirty="0">
                <a:latin typeface="Roboto" pitchFamily="2" charset="0"/>
                <a:ea typeface="Roboto" pitchFamily="2" charset="0"/>
              </a:rPr>
              <a:t>Milano</a:t>
            </a:r>
          </a:p>
        </p:txBody>
      </p:sp>
    </p:spTree>
    <p:extLst>
      <p:ext uri="{BB962C8B-B14F-4D97-AF65-F5344CB8AC3E}">
        <p14:creationId xmlns:p14="http://schemas.microsoft.com/office/powerpoint/2010/main" val="357961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9772AA-873A-EA7F-9339-5F46743090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02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821752-50D3-FF41-D4D3-2EFCC8DF0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CB3-2695-C34B-8AC6-A10943221B01}" type="datetime4">
              <a:rPr lang="it-IT" smtClean="0"/>
              <a:pPr/>
              <a:t>8 maggio 2026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B6AA54-0EF6-633C-8851-7DABFCC3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Spazio per il titolo della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AFF81A-774C-533E-7AC9-D61A0A62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F704E25-6F8D-F6C0-13ED-B9748851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Titolo del divisorio: </a:t>
            </a:r>
            <a:br>
              <a:rPr lang="it-IT" dirty="0"/>
            </a:br>
            <a:r>
              <a:rPr lang="it-IT" dirty="0"/>
              <a:t>Generico</a:t>
            </a:r>
          </a:p>
        </p:txBody>
      </p:sp>
    </p:spTree>
    <p:extLst>
      <p:ext uri="{BB962C8B-B14F-4D97-AF65-F5344CB8AC3E}">
        <p14:creationId xmlns:p14="http://schemas.microsoft.com/office/powerpoint/2010/main" val="95019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36AD8F0-5338-244E-812E-31B33DBF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09BE1E7F-41D3-3E4F-BBF2-EC4AD7AE339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8313" y="1416050"/>
            <a:ext cx="6416581" cy="3135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Nulla id porta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augue</a:t>
            </a:r>
            <a:r>
              <a:rPr lang="it-IT" dirty="0"/>
              <a:t>. </a:t>
            </a:r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vehicula</a:t>
            </a:r>
            <a:r>
              <a:rPr lang="it-IT" dirty="0"/>
              <a:t>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, molestie </a:t>
            </a:r>
            <a:r>
              <a:rPr lang="it-IT" dirty="0" err="1"/>
              <a:t>mattis</a:t>
            </a:r>
            <a:r>
              <a:rPr lang="it-IT" dirty="0"/>
              <a:t> urna </a:t>
            </a:r>
            <a:r>
              <a:rPr lang="it-IT" dirty="0" err="1"/>
              <a:t>egestas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. Cras </a:t>
            </a:r>
            <a:r>
              <a:rPr lang="it-IT" dirty="0" err="1"/>
              <a:t>fermentum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pellentesque</a:t>
            </a:r>
            <a:r>
              <a:rPr lang="it-IT" dirty="0"/>
              <a:t>. </a:t>
            </a:r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pharetra</a:t>
            </a:r>
            <a:r>
              <a:rPr lang="it-IT" dirty="0"/>
              <a:t> urna, et </a:t>
            </a:r>
            <a:r>
              <a:rPr lang="it-IT" dirty="0" err="1"/>
              <a:t>varius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egestas</a:t>
            </a:r>
            <a:r>
              <a:rPr lang="it-IT" dirty="0"/>
              <a:t> ante et </a:t>
            </a:r>
            <a:r>
              <a:rPr lang="it-IT" dirty="0" err="1"/>
              <a:t>rhoncus</a:t>
            </a:r>
            <a:r>
              <a:rPr lang="it-IT" dirty="0"/>
              <a:t> </a:t>
            </a:r>
            <a:r>
              <a:rPr lang="it-IT" dirty="0" err="1"/>
              <a:t>laoreet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b="1" dirty="0"/>
              <a:t>Testo in evidenza</a:t>
            </a:r>
            <a:r>
              <a:rPr lang="it-IT" dirty="0"/>
              <a:t>,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mattis</a:t>
            </a:r>
            <a:r>
              <a:rPr lang="it-IT" dirty="0"/>
              <a:t> </a:t>
            </a:r>
            <a:r>
              <a:rPr lang="it-IT" dirty="0" err="1"/>
              <a:t>egestas</a:t>
            </a:r>
            <a:r>
              <a:rPr lang="it-IT" dirty="0"/>
              <a:t>, orci ex </a:t>
            </a:r>
            <a:r>
              <a:rPr lang="it-IT" dirty="0" err="1"/>
              <a:t>venenatis</a:t>
            </a:r>
            <a:r>
              <a:rPr lang="it-IT" dirty="0"/>
              <a:t> odio, a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purus</a:t>
            </a:r>
            <a:r>
              <a:rPr lang="it-IT" dirty="0"/>
              <a:t> libero </a:t>
            </a:r>
            <a:r>
              <a:rPr lang="it-IT" dirty="0" err="1"/>
              <a:t>nec</a:t>
            </a:r>
            <a:r>
              <a:rPr lang="it-IT" dirty="0"/>
              <a:t> orci. </a:t>
            </a:r>
            <a:r>
              <a:rPr lang="it-IT" dirty="0" err="1"/>
              <a:t>Phasellus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libero, </a:t>
            </a:r>
            <a:r>
              <a:rPr lang="it-IT" dirty="0" err="1"/>
              <a:t>elementum</a:t>
            </a:r>
            <a:r>
              <a:rPr lang="it-IT" dirty="0"/>
              <a:t> porta </a:t>
            </a:r>
            <a:r>
              <a:rPr lang="it-IT" dirty="0" err="1"/>
              <a:t>diam</a:t>
            </a:r>
            <a:r>
              <a:rPr lang="it-IT" dirty="0"/>
              <a:t> a, </a:t>
            </a:r>
            <a:r>
              <a:rPr lang="it-IT" dirty="0" err="1"/>
              <a:t>venenatis</a:t>
            </a:r>
            <a:r>
              <a:rPr lang="it-IT" dirty="0"/>
              <a:t> </a:t>
            </a:r>
            <a:r>
              <a:rPr lang="it-IT" dirty="0" err="1"/>
              <a:t>condimentum</a:t>
            </a:r>
            <a:r>
              <a:rPr lang="it-IT" dirty="0"/>
              <a:t> massa. </a:t>
            </a:r>
            <a:r>
              <a:rPr lang="it-IT" dirty="0" err="1"/>
              <a:t>Curabitur</a:t>
            </a:r>
            <a:r>
              <a:rPr lang="it-IT" dirty="0"/>
              <a:t> et </a:t>
            </a:r>
            <a:r>
              <a:rPr lang="it-IT" dirty="0" err="1"/>
              <a:t>turpis</a:t>
            </a:r>
            <a:r>
              <a:rPr lang="it-IT" dirty="0"/>
              <a:t> non orci </a:t>
            </a:r>
            <a:r>
              <a:rPr lang="it-IT" dirty="0" err="1"/>
              <a:t>convallis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lacus</a:t>
            </a:r>
            <a:r>
              <a:rPr lang="it-IT" dirty="0"/>
              <a:t>. </a:t>
            </a:r>
            <a:r>
              <a:rPr lang="it-IT" dirty="0" err="1"/>
              <a:t>Aenean</a:t>
            </a:r>
            <a:r>
              <a:rPr lang="it-IT" dirty="0"/>
              <a:t> vitae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commodo</a:t>
            </a:r>
            <a:r>
              <a:rPr lang="it-IT" dirty="0"/>
              <a:t>, </a:t>
            </a:r>
            <a:r>
              <a:rPr lang="it-IT" dirty="0" err="1"/>
              <a:t>euismod</a:t>
            </a:r>
            <a:r>
              <a:rPr lang="it-IT" dirty="0"/>
              <a:t> magna </a:t>
            </a:r>
            <a:r>
              <a:rPr lang="it-IT" dirty="0" err="1"/>
              <a:t>auctor</a:t>
            </a:r>
            <a:r>
              <a:rPr lang="it-IT" dirty="0"/>
              <a:t>, porta odio. Sed sed </a:t>
            </a:r>
            <a:r>
              <a:rPr lang="it-IT" dirty="0" err="1"/>
              <a:t>fermentum</a:t>
            </a:r>
            <a:r>
              <a:rPr lang="it-IT" dirty="0"/>
              <a:t> ligula, </a:t>
            </a:r>
            <a:r>
              <a:rPr lang="it-IT" dirty="0" err="1"/>
              <a:t>eu</a:t>
            </a:r>
            <a:r>
              <a:rPr lang="it-IT" dirty="0"/>
              <a:t> molestie </a:t>
            </a:r>
            <a:r>
              <a:rPr lang="it-IT" dirty="0" err="1"/>
              <a:t>lectus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Morbi </a:t>
            </a:r>
            <a:r>
              <a:rPr lang="it-IT" dirty="0" err="1"/>
              <a:t>dignissim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eleifend</a:t>
            </a:r>
            <a:r>
              <a:rPr lang="it-IT" dirty="0"/>
              <a:t>. Nulla vitae </a:t>
            </a:r>
            <a:r>
              <a:rPr lang="it-IT" dirty="0" err="1"/>
              <a:t>convallis</a:t>
            </a:r>
            <a:r>
              <a:rPr lang="it-IT" dirty="0"/>
              <a:t> dui. </a:t>
            </a:r>
            <a:r>
              <a:rPr lang="it-IT" dirty="0" err="1"/>
              <a:t>Fusce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nunc </a:t>
            </a:r>
            <a:r>
              <a:rPr lang="it-IT" dirty="0" err="1"/>
              <a:t>ultrices</a:t>
            </a:r>
            <a:r>
              <a:rPr lang="it-IT" dirty="0"/>
              <a:t> </a:t>
            </a:r>
            <a:r>
              <a:rPr lang="it-IT" dirty="0" err="1"/>
              <a:t>commodo</a:t>
            </a:r>
            <a:r>
              <a:rPr lang="it-IT" dirty="0"/>
              <a:t>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A7D84D-4FAC-064B-98E2-883C3E20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Testo su singola colonna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66A0311C-E3AD-794F-906E-9B7F84B605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t-IT" dirty="0"/>
              <a:t>Esempio con testi in evidenza</a:t>
            </a:r>
          </a:p>
        </p:txBody>
      </p:sp>
      <p:sp>
        <p:nvSpPr>
          <p:cNvPr id="6" name="Segnaposto data 2">
            <a:extLst>
              <a:ext uri="{FF2B5EF4-FFF2-40B4-BE49-F238E27FC236}">
                <a16:creationId xmlns:a16="http://schemas.microsoft.com/office/drawing/2014/main" id="{0D63AA12-565E-FF21-A35D-0FD37160B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8 maggio 2026</a:t>
            </a:fld>
            <a:endParaRPr lang="it-IT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5D12B15-FEAE-1080-9181-74742CED0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623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36AD8F0-5338-244E-812E-31B33DBF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09BE1E7F-41D3-3E4F-BBF2-EC4AD7AE339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8313" y="1416050"/>
            <a:ext cx="6416581" cy="313531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Nulla id porta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augue</a:t>
            </a:r>
            <a:r>
              <a:rPr lang="it-IT" dirty="0"/>
              <a:t>. </a:t>
            </a:r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vehicula</a:t>
            </a:r>
            <a:r>
              <a:rPr lang="it-IT" dirty="0"/>
              <a:t>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, molestie </a:t>
            </a:r>
            <a:r>
              <a:rPr lang="it-IT" dirty="0" err="1"/>
              <a:t>mattis</a:t>
            </a:r>
            <a:r>
              <a:rPr lang="it-IT" dirty="0"/>
              <a:t> urna </a:t>
            </a:r>
            <a:r>
              <a:rPr lang="it-IT" dirty="0" err="1"/>
              <a:t>egestas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. </a:t>
            </a:r>
          </a:p>
          <a:p>
            <a:pPr>
              <a:spcBef>
                <a:spcPts val="600"/>
              </a:spcBef>
            </a:pPr>
            <a:r>
              <a:rPr lang="it-IT" dirty="0"/>
              <a:t>Cras </a:t>
            </a:r>
            <a:r>
              <a:rPr lang="it-IT" dirty="0" err="1"/>
              <a:t>fermentum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pellentesque</a:t>
            </a:r>
            <a:r>
              <a:rPr lang="it-IT" dirty="0"/>
              <a:t>. </a:t>
            </a:r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pharetra</a:t>
            </a:r>
            <a:r>
              <a:rPr lang="it-IT" dirty="0"/>
              <a:t> urna, et </a:t>
            </a:r>
            <a:r>
              <a:rPr lang="it-IT" dirty="0" err="1"/>
              <a:t>varius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egestas</a:t>
            </a:r>
            <a:r>
              <a:rPr lang="it-IT" dirty="0"/>
              <a:t> ante et </a:t>
            </a:r>
            <a:r>
              <a:rPr lang="it-IT" dirty="0" err="1"/>
              <a:t>rhoncus</a:t>
            </a:r>
            <a:r>
              <a:rPr lang="it-IT" dirty="0"/>
              <a:t> </a:t>
            </a:r>
            <a:r>
              <a:rPr lang="it-IT" dirty="0" err="1"/>
              <a:t>laoreet</a:t>
            </a:r>
            <a:r>
              <a:rPr lang="it-IT" dirty="0"/>
              <a:t>. </a:t>
            </a:r>
            <a:r>
              <a:rPr lang="it-IT" b="1" dirty="0" err="1"/>
              <a:t>Vivamus</a:t>
            </a:r>
            <a:r>
              <a:rPr lang="it-IT" b="1" dirty="0"/>
              <a:t> ornare</a:t>
            </a:r>
            <a:r>
              <a:rPr lang="it-IT" dirty="0"/>
              <a:t>,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mattis</a:t>
            </a:r>
            <a:r>
              <a:rPr lang="it-IT" dirty="0"/>
              <a:t> </a:t>
            </a:r>
            <a:r>
              <a:rPr lang="it-IT" dirty="0" err="1"/>
              <a:t>egestas</a:t>
            </a:r>
            <a:r>
              <a:rPr lang="it-IT" dirty="0"/>
              <a:t>, orci ex </a:t>
            </a:r>
            <a:r>
              <a:rPr lang="it-IT" dirty="0" err="1"/>
              <a:t>venenatis</a:t>
            </a:r>
            <a:r>
              <a:rPr lang="it-IT" dirty="0"/>
              <a:t> odio, a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purus</a:t>
            </a:r>
            <a:r>
              <a:rPr lang="it-IT" dirty="0"/>
              <a:t> libero </a:t>
            </a:r>
            <a:r>
              <a:rPr lang="it-IT" dirty="0" err="1"/>
              <a:t>nec</a:t>
            </a:r>
            <a:r>
              <a:rPr lang="it-IT" dirty="0"/>
              <a:t> orci. </a:t>
            </a:r>
            <a:r>
              <a:rPr lang="it-IT" dirty="0" err="1"/>
              <a:t>Phasellus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libero, </a:t>
            </a:r>
            <a:r>
              <a:rPr lang="it-IT" dirty="0" err="1"/>
              <a:t>elementum</a:t>
            </a:r>
            <a:r>
              <a:rPr lang="it-IT" dirty="0"/>
              <a:t> porta </a:t>
            </a:r>
            <a:r>
              <a:rPr lang="it-IT" dirty="0" err="1"/>
              <a:t>diam</a:t>
            </a:r>
            <a:r>
              <a:rPr lang="it-IT" dirty="0"/>
              <a:t> a, </a:t>
            </a:r>
            <a:r>
              <a:rPr lang="it-IT" dirty="0" err="1"/>
              <a:t>venenatis</a:t>
            </a:r>
            <a:r>
              <a:rPr lang="it-IT" dirty="0"/>
              <a:t> </a:t>
            </a:r>
            <a:r>
              <a:rPr lang="it-IT" dirty="0" err="1"/>
              <a:t>condimentum</a:t>
            </a:r>
            <a:r>
              <a:rPr lang="it-IT" dirty="0"/>
              <a:t> massa. </a:t>
            </a:r>
            <a:r>
              <a:rPr lang="it-IT" dirty="0" err="1"/>
              <a:t>Curabitur</a:t>
            </a:r>
            <a:r>
              <a:rPr lang="it-IT" dirty="0"/>
              <a:t> et </a:t>
            </a:r>
            <a:r>
              <a:rPr lang="it-IT" dirty="0" err="1"/>
              <a:t>turpis</a:t>
            </a:r>
            <a:r>
              <a:rPr lang="it-IT" dirty="0"/>
              <a:t> non orci </a:t>
            </a:r>
            <a:r>
              <a:rPr lang="it-IT" dirty="0" err="1"/>
              <a:t>convallis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lacus</a:t>
            </a:r>
            <a:endParaRPr lang="it-IT" dirty="0"/>
          </a:p>
          <a:p>
            <a:pPr>
              <a:spcBef>
                <a:spcPts val="600"/>
              </a:spcBef>
            </a:pPr>
            <a:r>
              <a:rPr lang="it-IT" dirty="0" err="1"/>
              <a:t>Aenean</a:t>
            </a:r>
            <a:r>
              <a:rPr lang="it-IT" dirty="0"/>
              <a:t> vitae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commodo</a:t>
            </a:r>
            <a:r>
              <a:rPr lang="it-IT" dirty="0"/>
              <a:t>, </a:t>
            </a:r>
            <a:r>
              <a:rPr lang="it-IT" dirty="0" err="1"/>
              <a:t>euismod</a:t>
            </a:r>
            <a:r>
              <a:rPr lang="it-IT" dirty="0"/>
              <a:t> magna </a:t>
            </a:r>
            <a:r>
              <a:rPr lang="it-IT" dirty="0" err="1"/>
              <a:t>auctor</a:t>
            </a:r>
            <a:r>
              <a:rPr lang="it-IT" dirty="0"/>
              <a:t>, porta odio.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fermentum</a:t>
            </a:r>
            <a:r>
              <a:rPr lang="it-IT" dirty="0"/>
              <a:t> ligula, </a:t>
            </a:r>
            <a:r>
              <a:rPr lang="it-IT" dirty="0" err="1"/>
              <a:t>eu</a:t>
            </a:r>
            <a:r>
              <a:rPr lang="it-IT" dirty="0"/>
              <a:t> molestie </a:t>
            </a:r>
            <a:r>
              <a:rPr lang="it-IT" dirty="0" err="1"/>
              <a:t>lectus</a:t>
            </a:r>
            <a:r>
              <a:rPr lang="it-IT" dirty="0"/>
              <a:t>. Morbi </a:t>
            </a:r>
            <a:r>
              <a:rPr lang="it-IT" dirty="0" err="1"/>
              <a:t>dignissim</a:t>
            </a:r>
            <a:r>
              <a:rPr lang="it-IT" dirty="0"/>
              <a:t> </a:t>
            </a:r>
            <a:r>
              <a:rPr lang="it-IT" dirty="0" err="1"/>
              <a:t>nibh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eleifend</a:t>
            </a:r>
            <a:r>
              <a:rPr lang="it-IT" dirty="0"/>
              <a:t>. Nulla vitae </a:t>
            </a:r>
            <a:r>
              <a:rPr lang="it-IT" dirty="0" err="1"/>
              <a:t>convallis</a:t>
            </a:r>
            <a:r>
              <a:rPr lang="it-IT" dirty="0"/>
              <a:t> </a:t>
            </a:r>
            <a:r>
              <a:rPr lang="it-IT" dirty="0" err="1"/>
              <a:t>dui</a:t>
            </a:r>
            <a:r>
              <a:rPr lang="it-IT" dirty="0"/>
              <a:t>. </a:t>
            </a:r>
          </a:p>
          <a:p>
            <a:pPr>
              <a:spcBef>
                <a:spcPts val="600"/>
              </a:spcBef>
            </a:pPr>
            <a:r>
              <a:rPr lang="it-IT" dirty="0" err="1"/>
              <a:t>Fusce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 </a:t>
            </a:r>
            <a:r>
              <a:rPr lang="it-IT" dirty="0" err="1"/>
              <a:t>ultrices</a:t>
            </a:r>
            <a:r>
              <a:rPr lang="it-IT" dirty="0"/>
              <a:t> </a:t>
            </a:r>
            <a:r>
              <a:rPr lang="it-IT" dirty="0" err="1"/>
              <a:t>commodo</a:t>
            </a:r>
            <a:r>
              <a:rPr lang="it-IT" dirty="0"/>
              <a:t>. </a:t>
            </a:r>
            <a:r>
              <a:rPr lang="it-IT" dirty="0" err="1"/>
              <a:t>Nunc</a:t>
            </a:r>
            <a:r>
              <a:rPr lang="it-IT" dirty="0"/>
              <a:t> </a:t>
            </a:r>
            <a:r>
              <a:rPr lang="it-IT" dirty="0" err="1"/>
              <a:t>tristique</a:t>
            </a:r>
            <a:r>
              <a:rPr lang="it-IT" dirty="0"/>
              <a:t> </a:t>
            </a:r>
            <a:r>
              <a:rPr lang="it-IT" dirty="0" err="1"/>
              <a:t>mattis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, vitae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. </a:t>
            </a:r>
            <a:r>
              <a:rPr lang="it-IT" dirty="0" err="1"/>
              <a:t>Vestibulum</a:t>
            </a:r>
            <a:r>
              <a:rPr lang="it-IT" dirty="0"/>
              <a:t> vitae </a:t>
            </a:r>
            <a:r>
              <a:rPr lang="it-IT" dirty="0" err="1"/>
              <a:t>sem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. </a:t>
            </a:r>
            <a:r>
              <a:rPr lang="it-IT" dirty="0" err="1"/>
              <a:t>Fusce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vulputate</a:t>
            </a:r>
            <a:r>
              <a:rPr lang="it-IT" dirty="0"/>
              <a:t> et </a:t>
            </a:r>
            <a:r>
              <a:rPr lang="it-IT" dirty="0" err="1"/>
              <a:t>leo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A7D84D-4FAC-064B-98E2-883C3E20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Punto elenco semplice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66A0311C-E3AD-794F-906E-9B7F84B605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sp>
        <p:nvSpPr>
          <p:cNvPr id="6" name="Segnaposto data 2">
            <a:extLst>
              <a:ext uri="{FF2B5EF4-FFF2-40B4-BE49-F238E27FC236}">
                <a16:creationId xmlns:a16="http://schemas.microsoft.com/office/drawing/2014/main" id="{91CAAA23-A6FE-A599-C7CE-FC7290804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8 maggio 2026</a:t>
            </a:fld>
            <a:endParaRPr lang="it-IT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F66802CD-13BE-D920-7A69-6F6120312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30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75722788-1D70-6941-A57F-63C81961B1A8}"/>
              </a:ext>
            </a:extLst>
          </p:cNvPr>
          <p:cNvSpPr/>
          <p:nvPr/>
        </p:nvSpPr>
        <p:spPr>
          <a:xfrm>
            <a:off x="0" y="1170920"/>
            <a:ext cx="9144000" cy="3563004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36AD8F0-5338-244E-812E-31B33DBF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A7D84D-4FAC-064B-98E2-883C3E20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Schema 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8028B18-C651-364A-BBDE-0C6C9F57B9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t-IT" dirty="0"/>
              <a:t>Esempio di schema concentrico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9283D3C-995B-0B49-9A10-D5845E03EA2B}"/>
              </a:ext>
            </a:extLst>
          </p:cNvPr>
          <p:cNvGrpSpPr/>
          <p:nvPr/>
        </p:nvGrpSpPr>
        <p:grpSpPr>
          <a:xfrm>
            <a:off x="462526" y="2117363"/>
            <a:ext cx="1554995" cy="1554995"/>
            <a:chOff x="647350" y="2122284"/>
            <a:chExt cx="1512000" cy="15120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E58DE06B-A102-FEAA-F15D-062034A49A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350" y="2230284"/>
              <a:ext cx="1296000" cy="129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/>
                <a:t>ESEMPIO DI TESTO 1</a:t>
              </a:r>
            </a:p>
          </p:txBody>
        </p:sp>
        <p:sp>
          <p:nvSpPr>
            <p:cNvPr id="9" name="Arco a tutto sesto 8">
              <a:extLst>
                <a:ext uri="{FF2B5EF4-FFF2-40B4-BE49-F238E27FC236}">
                  <a16:creationId xmlns:a16="http://schemas.microsoft.com/office/drawing/2014/main" id="{1D5431C3-9AAA-4137-5ECD-67DAA947A4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7350" y="2122284"/>
              <a:ext cx="1512000" cy="1512000"/>
            </a:xfrm>
            <a:prstGeom prst="blockArc">
              <a:avLst>
                <a:gd name="adj1" fmla="val 5433561"/>
                <a:gd name="adj2" fmla="val 32421"/>
                <a:gd name="adj3" fmla="val 140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29E6961D-7CB2-FCA1-5C94-8942B29EF0CB}"/>
              </a:ext>
            </a:extLst>
          </p:cNvPr>
          <p:cNvGrpSpPr/>
          <p:nvPr/>
        </p:nvGrpSpPr>
        <p:grpSpPr>
          <a:xfrm rot="5400000">
            <a:off x="7146093" y="2117363"/>
            <a:ext cx="1554995" cy="1554995"/>
            <a:chOff x="647350" y="2122284"/>
            <a:chExt cx="1512000" cy="1512000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6F806070-8153-FC0F-3C1F-056F2CC66E04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55350" y="2230284"/>
              <a:ext cx="1296000" cy="129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/>
                <a:t>ESEMPIO DI TESTO 5</a:t>
              </a:r>
            </a:p>
          </p:txBody>
        </p:sp>
        <p:sp>
          <p:nvSpPr>
            <p:cNvPr id="13" name="Arco a tutto sesto 12">
              <a:extLst>
                <a:ext uri="{FF2B5EF4-FFF2-40B4-BE49-F238E27FC236}">
                  <a16:creationId xmlns:a16="http://schemas.microsoft.com/office/drawing/2014/main" id="{A3F95F03-7E9B-C120-D073-6BFC47CFD3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7350" y="2122284"/>
              <a:ext cx="1512000" cy="1512000"/>
            </a:xfrm>
            <a:prstGeom prst="blockArc">
              <a:avLst>
                <a:gd name="adj1" fmla="val 5433561"/>
                <a:gd name="adj2" fmla="val 32421"/>
                <a:gd name="adj3" fmla="val 140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690CC698-D5E7-B9C0-E6DB-F843663087AC}"/>
              </a:ext>
            </a:extLst>
          </p:cNvPr>
          <p:cNvGrpSpPr/>
          <p:nvPr/>
        </p:nvGrpSpPr>
        <p:grpSpPr>
          <a:xfrm rot="10800000">
            <a:off x="2133418" y="2117363"/>
            <a:ext cx="1554995" cy="1554995"/>
            <a:chOff x="647350" y="2122284"/>
            <a:chExt cx="1512000" cy="1512000"/>
          </a:xfrm>
        </p:grpSpPr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45DEF90F-87BF-5B3E-D182-68F716C11C4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350" y="2230284"/>
              <a:ext cx="1296000" cy="129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/>
                <a:t>ESEMPIO DI TESTO 2</a:t>
              </a:r>
            </a:p>
          </p:txBody>
        </p:sp>
        <p:sp>
          <p:nvSpPr>
            <p:cNvPr id="18" name="Arco a tutto sesto 17">
              <a:extLst>
                <a:ext uri="{FF2B5EF4-FFF2-40B4-BE49-F238E27FC236}">
                  <a16:creationId xmlns:a16="http://schemas.microsoft.com/office/drawing/2014/main" id="{FBEA30BE-1D89-1AE1-E621-5096E226AC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7350" y="2122284"/>
              <a:ext cx="1512000" cy="1512000"/>
            </a:xfrm>
            <a:prstGeom prst="blockArc">
              <a:avLst>
                <a:gd name="adj1" fmla="val 10808785"/>
                <a:gd name="adj2" fmla="val 32421"/>
                <a:gd name="adj3" fmla="val 140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EF04F15E-82F6-B51A-3899-B471F2844041}"/>
              </a:ext>
            </a:extLst>
          </p:cNvPr>
          <p:cNvGrpSpPr/>
          <p:nvPr/>
        </p:nvGrpSpPr>
        <p:grpSpPr>
          <a:xfrm>
            <a:off x="3804310" y="2117363"/>
            <a:ext cx="1554995" cy="1554995"/>
            <a:chOff x="647350" y="2122284"/>
            <a:chExt cx="1512000" cy="1512000"/>
          </a:xfrm>
        </p:grpSpPr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42EC94FE-0F7F-DE4A-4E52-12FDFEC0D2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350" y="2230284"/>
              <a:ext cx="1296000" cy="129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/>
                <a:t>ESEMPIO DI TESTO 3</a:t>
              </a:r>
            </a:p>
          </p:txBody>
        </p:sp>
        <p:sp>
          <p:nvSpPr>
            <p:cNvPr id="24" name="Arco a tutto sesto 23">
              <a:extLst>
                <a:ext uri="{FF2B5EF4-FFF2-40B4-BE49-F238E27FC236}">
                  <a16:creationId xmlns:a16="http://schemas.microsoft.com/office/drawing/2014/main" id="{E30196AF-A42A-85FF-4138-FE02823AA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7350" y="2122284"/>
              <a:ext cx="1512000" cy="1512000"/>
            </a:xfrm>
            <a:prstGeom prst="blockArc">
              <a:avLst>
                <a:gd name="adj1" fmla="val 10808785"/>
                <a:gd name="adj2" fmla="val 32421"/>
                <a:gd name="adj3" fmla="val 140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BC00AC9F-F3E8-A3D3-391A-4E43620FFFC5}"/>
              </a:ext>
            </a:extLst>
          </p:cNvPr>
          <p:cNvGrpSpPr/>
          <p:nvPr/>
        </p:nvGrpSpPr>
        <p:grpSpPr>
          <a:xfrm rot="10800000">
            <a:off x="5475202" y="2117363"/>
            <a:ext cx="1554995" cy="1554995"/>
            <a:chOff x="647350" y="2122284"/>
            <a:chExt cx="1512000" cy="1512000"/>
          </a:xfrm>
        </p:grpSpPr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537BDB51-21CD-43EC-1560-79524DCC51A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350" y="2230284"/>
              <a:ext cx="1296000" cy="129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/>
                <a:t>ESEMPIO DI TESTO 4</a:t>
              </a:r>
            </a:p>
          </p:txBody>
        </p:sp>
        <p:sp>
          <p:nvSpPr>
            <p:cNvPr id="28" name="Arco a tutto sesto 27">
              <a:extLst>
                <a:ext uri="{FF2B5EF4-FFF2-40B4-BE49-F238E27FC236}">
                  <a16:creationId xmlns:a16="http://schemas.microsoft.com/office/drawing/2014/main" id="{7BB7C4CE-5AD4-322B-56B9-0064021FC9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7350" y="2122284"/>
              <a:ext cx="1512000" cy="1512000"/>
            </a:xfrm>
            <a:prstGeom prst="blockArc">
              <a:avLst>
                <a:gd name="adj1" fmla="val 10808785"/>
                <a:gd name="adj2" fmla="val 32421"/>
                <a:gd name="adj3" fmla="val 140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14" name="Segnaposto data 2">
            <a:extLst>
              <a:ext uri="{FF2B5EF4-FFF2-40B4-BE49-F238E27FC236}">
                <a16:creationId xmlns:a16="http://schemas.microsoft.com/office/drawing/2014/main" id="{59092452-1FDD-07B6-EE51-CA89308F1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8 maggio 2026</a:t>
            </a:fld>
            <a:endParaRPr lang="it-IT" dirty="0"/>
          </a:p>
        </p:txBody>
      </p:sp>
      <p:sp>
        <p:nvSpPr>
          <p:cNvPr id="15" name="Segnaposto piè di pagina 3">
            <a:extLst>
              <a:ext uri="{FF2B5EF4-FFF2-40B4-BE49-F238E27FC236}">
                <a16:creationId xmlns:a16="http://schemas.microsoft.com/office/drawing/2014/main" id="{FC969FA7-BEBF-59C4-F8CA-EAF5D427B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736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73A1A61-E2D7-DB48-B051-99F30B93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4E1EC32-1DDF-5847-8A8A-C118AA46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Doppia colonna testo +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94913F1D-065F-F149-8AE9-E1F156935A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t-IT" dirty="0"/>
              <a:t>Esempio con immagine a destra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E8F99411-EC77-A9BE-6163-4D2815361B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Nulla id porta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augue</a:t>
            </a:r>
            <a:r>
              <a:rPr lang="it-IT" dirty="0"/>
              <a:t>. </a:t>
            </a:r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vehicula</a:t>
            </a:r>
            <a:r>
              <a:rPr lang="it-IT" dirty="0"/>
              <a:t>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, molestie </a:t>
            </a:r>
            <a:r>
              <a:rPr lang="it-IT" dirty="0" err="1"/>
              <a:t>mattis</a:t>
            </a:r>
            <a:r>
              <a:rPr lang="it-IT" dirty="0"/>
              <a:t> urna </a:t>
            </a:r>
            <a:r>
              <a:rPr lang="it-IT" dirty="0" err="1"/>
              <a:t>egestas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. Cras </a:t>
            </a:r>
            <a:r>
              <a:rPr lang="it-IT" dirty="0" err="1"/>
              <a:t>fermentum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pellentesque</a:t>
            </a:r>
            <a:r>
              <a:rPr lang="it-IT" dirty="0"/>
              <a:t>. </a:t>
            </a:r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pharetra</a:t>
            </a:r>
            <a:r>
              <a:rPr lang="it-IT" dirty="0"/>
              <a:t> urna, et </a:t>
            </a:r>
            <a:r>
              <a:rPr lang="it-IT" dirty="0" err="1"/>
              <a:t>varius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egestas</a:t>
            </a:r>
            <a:r>
              <a:rPr lang="it-IT" dirty="0"/>
              <a:t> ante et </a:t>
            </a:r>
            <a:r>
              <a:rPr lang="it-IT" dirty="0" err="1"/>
              <a:t>rhoncus</a:t>
            </a:r>
            <a:r>
              <a:rPr lang="it-IT" dirty="0"/>
              <a:t> </a:t>
            </a:r>
            <a:r>
              <a:rPr lang="it-IT" dirty="0" err="1"/>
              <a:t>laoreet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 err="1"/>
              <a:t>Vivamus</a:t>
            </a:r>
            <a:r>
              <a:rPr lang="it-IT" dirty="0"/>
              <a:t> ornare,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mattis</a:t>
            </a:r>
            <a:r>
              <a:rPr lang="it-IT" dirty="0"/>
              <a:t> </a:t>
            </a:r>
            <a:r>
              <a:rPr lang="it-IT" dirty="0" err="1"/>
              <a:t>egestas</a:t>
            </a:r>
            <a:r>
              <a:rPr lang="it-IT" dirty="0"/>
              <a:t>, orci ex </a:t>
            </a:r>
            <a:r>
              <a:rPr lang="it-IT" dirty="0" err="1"/>
              <a:t>venenatis</a:t>
            </a:r>
            <a:r>
              <a:rPr lang="it-IT" dirty="0"/>
              <a:t> odio, a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purus</a:t>
            </a:r>
            <a:r>
              <a:rPr lang="it-IT" dirty="0"/>
              <a:t> libero </a:t>
            </a:r>
            <a:r>
              <a:rPr lang="it-IT" dirty="0" err="1"/>
              <a:t>nec</a:t>
            </a:r>
            <a:r>
              <a:rPr lang="it-IT" dirty="0"/>
              <a:t> orci.</a:t>
            </a:r>
          </a:p>
        </p:txBody>
      </p:sp>
      <p:sp>
        <p:nvSpPr>
          <p:cNvPr id="13" name="Segnaposto contenuto 6">
            <a:extLst>
              <a:ext uri="{FF2B5EF4-FFF2-40B4-BE49-F238E27FC236}">
                <a16:creationId xmlns:a16="http://schemas.microsoft.com/office/drawing/2014/main" id="{4734F9A0-326F-F819-64AE-2388B613576A}"/>
              </a:ext>
            </a:extLst>
          </p:cNvPr>
          <p:cNvSpPr txBox="1">
            <a:spLocks/>
          </p:cNvSpPr>
          <p:nvPr/>
        </p:nvSpPr>
        <p:spPr>
          <a:xfrm>
            <a:off x="4788024" y="4438878"/>
            <a:ext cx="3995737" cy="18000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135731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3622" indent="-136922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70322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33450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01341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»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900" dirty="0">
                <a:solidFill>
                  <a:schemeClr val="bg1"/>
                </a:solidFill>
              </a:rPr>
              <a:t>* Immagine da sostituire, a uso editoriale.</a:t>
            </a:r>
          </a:p>
        </p:txBody>
      </p:sp>
      <p:sp>
        <p:nvSpPr>
          <p:cNvPr id="6" name="Segnaposto data 2">
            <a:extLst>
              <a:ext uri="{FF2B5EF4-FFF2-40B4-BE49-F238E27FC236}">
                <a16:creationId xmlns:a16="http://schemas.microsoft.com/office/drawing/2014/main" id="{1742FA06-5A8E-88BF-F2DF-BEE7D542E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8 maggio 2026</a:t>
            </a:fld>
            <a:endParaRPr lang="it-IT" dirty="0"/>
          </a:p>
        </p:txBody>
      </p:sp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id="{E1D0DF48-72DA-BFA2-BB3E-ADBA80F63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  <a:endParaRPr lang="it-IT" dirty="0"/>
          </a:p>
        </p:txBody>
      </p:sp>
      <p:pic>
        <p:nvPicPr>
          <p:cNvPr id="15" name="Segnaposto contenuto 14" descr="Immagine che contiene edificio, aria aperta, Edificio commerciale, finestra&#10;&#10;Descrizione generata automaticamente">
            <a:extLst>
              <a:ext uri="{FF2B5EF4-FFF2-40B4-BE49-F238E27FC236}">
                <a16:creationId xmlns:a16="http://schemas.microsoft.com/office/drawing/2014/main" id="{EF80AFFE-DC8F-69B5-3F87-E8126EFF29E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943226" y="0"/>
            <a:ext cx="3937497" cy="4733925"/>
          </a:xfrm>
        </p:spPr>
      </p:pic>
    </p:spTree>
    <p:extLst>
      <p:ext uri="{BB962C8B-B14F-4D97-AF65-F5344CB8AC3E}">
        <p14:creationId xmlns:p14="http://schemas.microsoft.com/office/powerpoint/2010/main" val="83914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73A1A61-E2D7-DB48-B051-99F30B93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447EDE-EC23-7E4F-BD9E-68A7C6BFC8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>
                <a:latin typeface="+mj-lt"/>
              </a:rPr>
              <a:t>Lorem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ipsum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dolor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sit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amet</a:t>
            </a:r>
            <a:r>
              <a:rPr lang="it-IT" dirty="0">
                <a:latin typeface="+mj-lt"/>
              </a:rPr>
              <a:t>, </a:t>
            </a:r>
            <a:r>
              <a:rPr lang="it-IT" dirty="0" err="1">
                <a:latin typeface="+mj-lt"/>
              </a:rPr>
              <a:t>consectetur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adipiscing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elit</a:t>
            </a:r>
            <a:r>
              <a:rPr lang="it-IT" dirty="0">
                <a:latin typeface="+mj-lt"/>
              </a:rPr>
              <a:t>, </a:t>
            </a:r>
            <a:r>
              <a:rPr lang="it-IT" dirty="0" err="1">
                <a:latin typeface="+mj-lt"/>
              </a:rPr>
              <a:t>sed</a:t>
            </a:r>
            <a:r>
              <a:rPr lang="it-IT" dirty="0">
                <a:latin typeface="+mj-lt"/>
              </a:rPr>
              <a:t> do </a:t>
            </a:r>
            <a:r>
              <a:rPr lang="it-IT" dirty="0" err="1">
                <a:latin typeface="+mj-lt"/>
              </a:rPr>
              <a:t>eiusmod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tempor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incididunt</a:t>
            </a:r>
            <a:r>
              <a:rPr lang="it-IT" dirty="0">
                <a:latin typeface="+mj-lt"/>
              </a:rPr>
              <a:t> ut </a:t>
            </a:r>
            <a:r>
              <a:rPr lang="it-IT" dirty="0" err="1">
                <a:latin typeface="+mj-lt"/>
              </a:rPr>
              <a:t>labore</a:t>
            </a:r>
            <a:r>
              <a:rPr lang="it-IT" dirty="0">
                <a:latin typeface="+mj-lt"/>
              </a:rPr>
              <a:t> et dolore magna </a:t>
            </a:r>
            <a:r>
              <a:rPr lang="it-IT" dirty="0" err="1">
                <a:latin typeface="+mj-lt"/>
              </a:rPr>
              <a:t>aliqua</a:t>
            </a:r>
            <a:r>
              <a:rPr lang="it-IT" dirty="0">
                <a:latin typeface="+mj-lt"/>
              </a:rPr>
              <a:t>. Ut </a:t>
            </a:r>
            <a:r>
              <a:rPr lang="it-IT" dirty="0" err="1">
                <a:latin typeface="+mj-lt"/>
              </a:rPr>
              <a:t>enim</a:t>
            </a:r>
            <a:r>
              <a:rPr lang="it-IT" dirty="0">
                <a:latin typeface="+mj-lt"/>
              </a:rPr>
              <a:t> ad </a:t>
            </a:r>
            <a:r>
              <a:rPr lang="it-IT" dirty="0" err="1">
                <a:latin typeface="+mj-lt"/>
              </a:rPr>
              <a:t>minim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veniam</a:t>
            </a:r>
            <a:r>
              <a:rPr lang="it-IT" dirty="0">
                <a:latin typeface="+mj-lt"/>
              </a:rPr>
              <a:t>, </a:t>
            </a:r>
            <a:r>
              <a:rPr lang="it-IT" b="1" dirty="0" err="1">
                <a:latin typeface="+mj-lt"/>
              </a:rPr>
              <a:t>quis</a:t>
            </a:r>
            <a:r>
              <a:rPr lang="it-IT" b="1" dirty="0">
                <a:latin typeface="+mj-lt"/>
              </a:rPr>
              <a:t> </a:t>
            </a:r>
            <a:r>
              <a:rPr lang="it-IT" b="1" dirty="0" err="1">
                <a:latin typeface="+mj-lt"/>
              </a:rPr>
              <a:t>nostrud</a:t>
            </a:r>
            <a:r>
              <a:rPr lang="it-IT" b="1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exercitation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ullamco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laboris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nisi</a:t>
            </a:r>
            <a:r>
              <a:rPr lang="it-IT" dirty="0">
                <a:latin typeface="+mj-lt"/>
              </a:rPr>
              <a:t> ut </a:t>
            </a:r>
            <a:r>
              <a:rPr lang="it-IT" dirty="0" err="1">
                <a:latin typeface="+mj-lt"/>
              </a:rPr>
              <a:t>aliquip</a:t>
            </a:r>
            <a:r>
              <a:rPr lang="it-IT" dirty="0">
                <a:latin typeface="+mj-lt"/>
              </a:rPr>
              <a:t> ex ea </a:t>
            </a:r>
            <a:r>
              <a:rPr lang="it-IT" dirty="0" err="1">
                <a:latin typeface="+mj-lt"/>
              </a:rPr>
              <a:t>commodo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consequat</a:t>
            </a:r>
            <a:r>
              <a:rPr lang="it-IT" dirty="0">
                <a:latin typeface="+mj-lt"/>
              </a:rPr>
              <a:t>. </a:t>
            </a:r>
            <a:r>
              <a:rPr lang="it-IT" dirty="0" err="1">
                <a:latin typeface="+mj-lt"/>
              </a:rPr>
              <a:t>Duis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aute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irure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dolor</a:t>
            </a:r>
            <a:r>
              <a:rPr lang="it-IT" dirty="0">
                <a:latin typeface="+mj-lt"/>
              </a:rPr>
              <a:t> in </a:t>
            </a:r>
            <a:r>
              <a:rPr lang="it-IT" dirty="0" err="1">
                <a:latin typeface="+mj-lt"/>
              </a:rPr>
              <a:t>reprehenderit</a:t>
            </a:r>
            <a:r>
              <a:rPr lang="it-IT" dirty="0">
                <a:latin typeface="+mj-lt"/>
              </a:rPr>
              <a:t> in </a:t>
            </a:r>
            <a:r>
              <a:rPr lang="it-IT" dirty="0" err="1">
                <a:latin typeface="+mj-lt"/>
              </a:rPr>
              <a:t>voluptate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velit</a:t>
            </a:r>
            <a:r>
              <a:rPr lang="it-IT" dirty="0">
                <a:latin typeface="+mj-lt"/>
              </a:rPr>
              <a:t> esse </a:t>
            </a:r>
            <a:r>
              <a:rPr lang="it-IT" dirty="0" err="1">
                <a:latin typeface="+mj-lt"/>
              </a:rPr>
              <a:t>cillum</a:t>
            </a:r>
            <a:r>
              <a:rPr lang="it-IT" dirty="0">
                <a:latin typeface="+mj-lt"/>
              </a:rPr>
              <a:t> dolore </a:t>
            </a:r>
            <a:r>
              <a:rPr lang="it-IT" dirty="0" err="1">
                <a:latin typeface="+mj-lt"/>
              </a:rPr>
              <a:t>eu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fugiat</a:t>
            </a:r>
            <a:r>
              <a:rPr lang="it-IT" dirty="0">
                <a:latin typeface="+mj-lt"/>
              </a:rPr>
              <a:t> nulla </a:t>
            </a:r>
            <a:r>
              <a:rPr lang="it-IT" dirty="0" err="1">
                <a:latin typeface="+mj-lt"/>
              </a:rPr>
              <a:t>pariatur</a:t>
            </a:r>
            <a:r>
              <a:rPr lang="it-IT" dirty="0">
                <a:latin typeface="+mj-lt"/>
              </a:rPr>
              <a:t>. </a:t>
            </a:r>
            <a:r>
              <a:rPr lang="it-IT" dirty="0" err="1">
                <a:latin typeface="+mj-lt"/>
              </a:rPr>
              <a:t>Excepteur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sint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occaecat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cupidatat</a:t>
            </a:r>
            <a:r>
              <a:rPr lang="it-IT" dirty="0">
                <a:latin typeface="+mj-lt"/>
              </a:rPr>
              <a:t> </a:t>
            </a:r>
            <a:r>
              <a:rPr lang="it-IT" b="1" dirty="0">
                <a:latin typeface="+mj-lt"/>
              </a:rPr>
              <a:t>non </a:t>
            </a:r>
            <a:r>
              <a:rPr lang="it-IT" b="1" dirty="0" err="1">
                <a:latin typeface="+mj-lt"/>
              </a:rPr>
              <a:t>proident</a:t>
            </a:r>
            <a:r>
              <a:rPr lang="it-IT" dirty="0">
                <a:latin typeface="+mj-lt"/>
              </a:rPr>
              <a:t>, </a:t>
            </a:r>
            <a:r>
              <a:rPr lang="it-IT" dirty="0" err="1">
                <a:latin typeface="+mj-lt"/>
              </a:rPr>
              <a:t>sunt</a:t>
            </a:r>
            <a:r>
              <a:rPr lang="it-IT" dirty="0">
                <a:latin typeface="+mj-lt"/>
              </a:rPr>
              <a:t> in culpa qui officia </a:t>
            </a:r>
            <a:r>
              <a:rPr lang="it-IT" dirty="0" err="1">
                <a:latin typeface="+mj-lt"/>
              </a:rPr>
              <a:t>deserunt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mollit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anim</a:t>
            </a:r>
            <a:r>
              <a:rPr lang="it-IT" dirty="0">
                <a:latin typeface="+mj-lt"/>
              </a:rPr>
              <a:t> id est </a:t>
            </a:r>
            <a:r>
              <a:rPr lang="it-IT" dirty="0" err="1">
                <a:latin typeface="+mj-lt"/>
              </a:rPr>
              <a:t>laborum</a:t>
            </a:r>
            <a:r>
              <a:rPr lang="it-IT" dirty="0">
                <a:latin typeface="+mj-lt"/>
              </a:rPr>
              <a:t>.</a:t>
            </a:r>
          </a:p>
        </p:txBody>
      </p:sp>
      <p:graphicFrame>
        <p:nvGraphicFramePr>
          <p:cNvPr id="17" name="Segnaposto contenuto 16">
            <a:extLst>
              <a:ext uri="{FF2B5EF4-FFF2-40B4-BE49-F238E27FC236}">
                <a16:creationId xmlns:a16="http://schemas.microsoft.com/office/drawing/2014/main" id="{9747FD75-5684-D847-A58B-A3CDB2E59E5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377973521"/>
              </p:ext>
            </p:extLst>
          </p:nvPr>
        </p:nvGraphicFramePr>
        <p:xfrm>
          <a:off x="4836209" y="1265117"/>
          <a:ext cx="4006850" cy="2901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E4E1EC32-1DDF-5847-8A8A-C118AA46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testo + Istogramma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94913F1D-065F-F149-8AE9-E1F156935A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t-IT" dirty="0"/>
              <a:t>Esempio con schema a destra</a:t>
            </a:r>
          </a:p>
        </p:txBody>
      </p: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E730114C-F209-D79F-6615-7ABA0921FEF8}"/>
              </a:ext>
            </a:extLst>
          </p:cNvPr>
          <p:cNvSpPr txBox="1">
            <a:spLocks/>
          </p:cNvSpPr>
          <p:nvPr/>
        </p:nvSpPr>
        <p:spPr>
          <a:xfrm>
            <a:off x="5740587" y="4083249"/>
            <a:ext cx="457662" cy="153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35731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3622" indent="-136922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70322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33450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01341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»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900" dirty="0">
                <a:latin typeface="+mj-lt"/>
              </a:rPr>
              <a:t>VOCE 1</a:t>
            </a:r>
          </a:p>
        </p:txBody>
      </p:sp>
      <p:sp>
        <p:nvSpPr>
          <p:cNvPr id="9" name="Segnaposto contenuto 5">
            <a:extLst>
              <a:ext uri="{FF2B5EF4-FFF2-40B4-BE49-F238E27FC236}">
                <a16:creationId xmlns:a16="http://schemas.microsoft.com/office/drawing/2014/main" id="{C3E5E0EA-A895-AC54-7C41-0506F10DE170}"/>
              </a:ext>
            </a:extLst>
          </p:cNvPr>
          <p:cNvSpPr txBox="1">
            <a:spLocks/>
          </p:cNvSpPr>
          <p:nvPr/>
        </p:nvSpPr>
        <p:spPr>
          <a:xfrm>
            <a:off x="6376203" y="4083249"/>
            <a:ext cx="457662" cy="153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35731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3622" indent="-136922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70322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33450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01341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»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900" dirty="0">
                <a:latin typeface="+mj-lt"/>
              </a:rPr>
              <a:t>VOCE 2</a:t>
            </a:r>
          </a:p>
        </p:txBody>
      </p:sp>
      <p:sp>
        <p:nvSpPr>
          <p:cNvPr id="10" name="Segnaposto contenuto 5">
            <a:extLst>
              <a:ext uri="{FF2B5EF4-FFF2-40B4-BE49-F238E27FC236}">
                <a16:creationId xmlns:a16="http://schemas.microsoft.com/office/drawing/2014/main" id="{E1F60EA2-A8E2-0F3F-7AC4-1D29A0BF91E5}"/>
              </a:ext>
            </a:extLst>
          </p:cNvPr>
          <p:cNvSpPr txBox="1">
            <a:spLocks/>
          </p:cNvSpPr>
          <p:nvPr/>
        </p:nvSpPr>
        <p:spPr>
          <a:xfrm>
            <a:off x="7011819" y="4083249"/>
            <a:ext cx="457662" cy="153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35731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3622" indent="-136922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70322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33450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01341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»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900" dirty="0">
                <a:latin typeface="+mj-lt"/>
              </a:rPr>
              <a:t>VOCE 3</a:t>
            </a:r>
          </a:p>
        </p:txBody>
      </p:sp>
      <p:sp>
        <p:nvSpPr>
          <p:cNvPr id="11" name="Segnaposto contenuto 5">
            <a:extLst>
              <a:ext uri="{FF2B5EF4-FFF2-40B4-BE49-F238E27FC236}">
                <a16:creationId xmlns:a16="http://schemas.microsoft.com/office/drawing/2014/main" id="{5E2B25C4-149E-4F39-9AC8-705A54FDD92D}"/>
              </a:ext>
            </a:extLst>
          </p:cNvPr>
          <p:cNvSpPr txBox="1">
            <a:spLocks/>
          </p:cNvSpPr>
          <p:nvPr/>
        </p:nvSpPr>
        <p:spPr>
          <a:xfrm>
            <a:off x="7647436" y="4083249"/>
            <a:ext cx="457662" cy="153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35731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3622" indent="-136922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70322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33450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01341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»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900" dirty="0">
                <a:latin typeface="+mj-lt"/>
              </a:rPr>
              <a:t>VOCE 4</a:t>
            </a:r>
          </a:p>
        </p:txBody>
      </p:sp>
      <p:sp>
        <p:nvSpPr>
          <p:cNvPr id="12" name="Segnaposto data 2">
            <a:extLst>
              <a:ext uri="{FF2B5EF4-FFF2-40B4-BE49-F238E27FC236}">
                <a16:creationId xmlns:a16="http://schemas.microsoft.com/office/drawing/2014/main" id="{A44AB32D-65D9-E86F-A330-A22424C05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8 maggio 2026</a:t>
            </a:fld>
            <a:endParaRPr lang="it-IT" dirty="0"/>
          </a:p>
        </p:txBody>
      </p:sp>
      <p:sp>
        <p:nvSpPr>
          <p:cNvPr id="13" name="Segnaposto piè di pagina 3">
            <a:extLst>
              <a:ext uri="{FF2B5EF4-FFF2-40B4-BE49-F238E27FC236}">
                <a16:creationId xmlns:a16="http://schemas.microsoft.com/office/drawing/2014/main" id="{47DADCB1-247D-9BDA-464F-402E41181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266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Elementi grafici, creatività, arte&#10;&#10;Descrizione generata automaticamente">
            <a:extLst>
              <a:ext uri="{FF2B5EF4-FFF2-40B4-BE49-F238E27FC236}">
                <a16:creationId xmlns:a16="http://schemas.microsoft.com/office/drawing/2014/main" id="{4AEF82C2-0963-B59B-649C-2BD0B9040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12" y="0"/>
            <a:ext cx="4281488" cy="5143500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73A1A61-E2D7-DB48-B051-99F30B93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447EDE-EC23-7E4F-BD9E-68A7C6BFC8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>
                <a:latin typeface="+mj-lt"/>
              </a:rPr>
              <a:t>Lorem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ipsum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dolor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sit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amet</a:t>
            </a:r>
            <a:r>
              <a:rPr lang="it-IT" dirty="0">
                <a:latin typeface="+mj-lt"/>
              </a:rPr>
              <a:t>, </a:t>
            </a:r>
            <a:r>
              <a:rPr lang="it-IT" dirty="0" err="1">
                <a:latin typeface="+mj-lt"/>
              </a:rPr>
              <a:t>consectetur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adipiscing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elit</a:t>
            </a:r>
            <a:r>
              <a:rPr lang="it-IT" dirty="0">
                <a:latin typeface="+mj-lt"/>
              </a:rPr>
              <a:t>, </a:t>
            </a:r>
            <a:r>
              <a:rPr lang="it-IT" dirty="0" err="1">
                <a:latin typeface="+mj-lt"/>
              </a:rPr>
              <a:t>sed</a:t>
            </a:r>
            <a:r>
              <a:rPr lang="it-IT" dirty="0">
                <a:latin typeface="+mj-lt"/>
              </a:rPr>
              <a:t> do </a:t>
            </a:r>
            <a:r>
              <a:rPr lang="it-IT" dirty="0" err="1">
                <a:latin typeface="+mj-lt"/>
              </a:rPr>
              <a:t>eiusmod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tempor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incididunt</a:t>
            </a:r>
            <a:r>
              <a:rPr lang="it-IT" dirty="0">
                <a:latin typeface="+mj-lt"/>
              </a:rPr>
              <a:t> ut </a:t>
            </a:r>
            <a:r>
              <a:rPr lang="it-IT" dirty="0" err="1">
                <a:latin typeface="+mj-lt"/>
              </a:rPr>
              <a:t>labore</a:t>
            </a:r>
            <a:r>
              <a:rPr lang="it-IT" dirty="0">
                <a:latin typeface="+mj-lt"/>
              </a:rPr>
              <a:t> et dolore magna </a:t>
            </a:r>
            <a:r>
              <a:rPr lang="it-IT" dirty="0" err="1">
                <a:latin typeface="+mj-lt"/>
              </a:rPr>
              <a:t>aliqua</a:t>
            </a:r>
            <a:r>
              <a:rPr lang="it-IT" dirty="0">
                <a:latin typeface="+mj-lt"/>
              </a:rPr>
              <a:t>. Ut </a:t>
            </a:r>
            <a:r>
              <a:rPr lang="it-IT" dirty="0" err="1">
                <a:latin typeface="+mj-lt"/>
              </a:rPr>
              <a:t>enim</a:t>
            </a:r>
            <a:r>
              <a:rPr lang="it-IT" dirty="0">
                <a:latin typeface="+mj-lt"/>
              </a:rPr>
              <a:t> ad </a:t>
            </a:r>
            <a:r>
              <a:rPr lang="it-IT" dirty="0" err="1">
                <a:latin typeface="+mj-lt"/>
              </a:rPr>
              <a:t>minim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veniam</a:t>
            </a:r>
            <a:r>
              <a:rPr lang="it-IT" dirty="0">
                <a:latin typeface="+mj-lt"/>
              </a:rPr>
              <a:t>, </a:t>
            </a:r>
            <a:r>
              <a:rPr lang="it-IT" b="1" dirty="0" err="1">
                <a:latin typeface="+mj-lt"/>
              </a:rPr>
              <a:t>quis</a:t>
            </a:r>
            <a:r>
              <a:rPr lang="it-IT" b="1" dirty="0">
                <a:latin typeface="+mj-lt"/>
              </a:rPr>
              <a:t> </a:t>
            </a:r>
            <a:r>
              <a:rPr lang="it-IT" b="1" dirty="0" err="1">
                <a:latin typeface="+mj-lt"/>
              </a:rPr>
              <a:t>nostrud</a:t>
            </a:r>
            <a:r>
              <a:rPr lang="it-IT" b="1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exercitation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ullamco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laboris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nisi</a:t>
            </a:r>
            <a:r>
              <a:rPr lang="it-IT" dirty="0">
                <a:latin typeface="+mj-lt"/>
              </a:rPr>
              <a:t> ut </a:t>
            </a:r>
            <a:r>
              <a:rPr lang="it-IT" dirty="0" err="1">
                <a:latin typeface="+mj-lt"/>
              </a:rPr>
              <a:t>aliquip</a:t>
            </a:r>
            <a:r>
              <a:rPr lang="it-IT" dirty="0">
                <a:latin typeface="+mj-lt"/>
              </a:rPr>
              <a:t> ex ea </a:t>
            </a:r>
            <a:r>
              <a:rPr lang="it-IT" dirty="0" err="1">
                <a:latin typeface="+mj-lt"/>
              </a:rPr>
              <a:t>commodo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consequat</a:t>
            </a:r>
            <a:r>
              <a:rPr lang="it-IT" dirty="0">
                <a:latin typeface="+mj-lt"/>
              </a:rPr>
              <a:t>. </a:t>
            </a:r>
            <a:r>
              <a:rPr lang="it-IT" dirty="0" err="1">
                <a:latin typeface="+mj-lt"/>
              </a:rPr>
              <a:t>Duis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aute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irure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dolor</a:t>
            </a:r>
            <a:r>
              <a:rPr lang="it-IT" dirty="0">
                <a:latin typeface="+mj-lt"/>
              </a:rPr>
              <a:t> in </a:t>
            </a:r>
            <a:r>
              <a:rPr lang="it-IT" dirty="0" err="1">
                <a:latin typeface="+mj-lt"/>
              </a:rPr>
              <a:t>reprehenderit</a:t>
            </a:r>
            <a:r>
              <a:rPr lang="it-IT" dirty="0">
                <a:latin typeface="+mj-lt"/>
              </a:rPr>
              <a:t> in </a:t>
            </a:r>
            <a:r>
              <a:rPr lang="it-IT" dirty="0" err="1">
                <a:latin typeface="+mj-lt"/>
              </a:rPr>
              <a:t>voluptate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velit</a:t>
            </a:r>
            <a:r>
              <a:rPr lang="it-IT" dirty="0">
                <a:latin typeface="+mj-lt"/>
              </a:rPr>
              <a:t> esse </a:t>
            </a:r>
            <a:r>
              <a:rPr lang="it-IT" dirty="0" err="1">
                <a:latin typeface="+mj-lt"/>
              </a:rPr>
              <a:t>cillum</a:t>
            </a:r>
            <a:r>
              <a:rPr lang="it-IT" dirty="0">
                <a:latin typeface="+mj-lt"/>
              </a:rPr>
              <a:t> dolore </a:t>
            </a:r>
            <a:r>
              <a:rPr lang="it-IT" dirty="0" err="1">
                <a:latin typeface="+mj-lt"/>
              </a:rPr>
              <a:t>eu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fugiat</a:t>
            </a:r>
            <a:r>
              <a:rPr lang="it-IT" dirty="0">
                <a:latin typeface="+mj-lt"/>
              </a:rPr>
              <a:t> nulla </a:t>
            </a:r>
            <a:r>
              <a:rPr lang="it-IT" dirty="0" err="1">
                <a:latin typeface="+mj-lt"/>
              </a:rPr>
              <a:t>pariatur</a:t>
            </a:r>
            <a:r>
              <a:rPr lang="it-IT" dirty="0">
                <a:latin typeface="+mj-lt"/>
              </a:rPr>
              <a:t>. </a:t>
            </a:r>
            <a:r>
              <a:rPr lang="it-IT" dirty="0" err="1">
                <a:latin typeface="+mj-lt"/>
              </a:rPr>
              <a:t>Excepteur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sint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occaecat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cupidatat</a:t>
            </a:r>
            <a:r>
              <a:rPr lang="it-IT" dirty="0">
                <a:latin typeface="+mj-lt"/>
              </a:rPr>
              <a:t> </a:t>
            </a:r>
            <a:r>
              <a:rPr lang="it-IT" b="1" dirty="0">
                <a:latin typeface="+mj-lt"/>
              </a:rPr>
              <a:t>non </a:t>
            </a:r>
            <a:r>
              <a:rPr lang="it-IT" b="1" dirty="0" err="1">
                <a:latin typeface="+mj-lt"/>
              </a:rPr>
              <a:t>proident</a:t>
            </a:r>
            <a:r>
              <a:rPr lang="it-IT" dirty="0">
                <a:latin typeface="+mj-lt"/>
              </a:rPr>
              <a:t>, </a:t>
            </a:r>
            <a:r>
              <a:rPr lang="it-IT" dirty="0" err="1">
                <a:latin typeface="+mj-lt"/>
              </a:rPr>
              <a:t>sunt</a:t>
            </a:r>
            <a:r>
              <a:rPr lang="it-IT" dirty="0">
                <a:latin typeface="+mj-lt"/>
              </a:rPr>
              <a:t> in culpa qui officia </a:t>
            </a:r>
            <a:r>
              <a:rPr lang="it-IT" dirty="0" err="1">
                <a:latin typeface="+mj-lt"/>
              </a:rPr>
              <a:t>deserunt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mollit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anim</a:t>
            </a:r>
            <a:r>
              <a:rPr lang="it-IT" dirty="0">
                <a:latin typeface="+mj-lt"/>
              </a:rPr>
              <a:t> id est </a:t>
            </a:r>
            <a:r>
              <a:rPr lang="it-IT" dirty="0" err="1">
                <a:latin typeface="+mj-lt"/>
              </a:rPr>
              <a:t>laborum</a:t>
            </a:r>
            <a:r>
              <a:rPr lang="it-IT" dirty="0">
                <a:latin typeface="+mj-lt"/>
              </a:rPr>
              <a:t>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4E1EC32-1DDF-5847-8A8A-C118AA46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testo + Citazione/Testo in evidenza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94913F1D-065F-F149-8AE9-E1F156935A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t-IT" dirty="0"/>
              <a:t>Esempio con schema a destra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C2AEA32F-422A-9174-7F07-9044607AD80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7325" y="1411750"/>
            <a:ext cx="2404800" cy="3139613"/>
          </a:xfrm>
        </p:spPr>
        <p:txBody>
          <a:bodyPr/>
          <a:lstStyle/>
          <a:p>
            <a:pPr marL="0" indent="0">
              <a:buNone/>
            </a:pPr>
            <a:r>
              <a:rPr lang="it-IT" sz="1500" b="1" i="1" dirty="0" err="1">
                <a:solidFill>
                  <a:schemeClr val="bg1"/>
                </a:solidFill>
                <a:latin typeface="+mn-lt"/>
              </a:rPr>
              <a:t>Lorem</a:t>
            </a:r>
            <a:r>
              <a:rPr lang="it-IT" sz="15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1500" b="1" i="1" dirty="0" err="1">
                <a:solidFill>
                  <a:schemeClr val="bg1"/>
                </a:solidFill>
                <a:latin typeface="+mn-lt"/>
              </a:rPr>
              <a:t>ipsum</a:t>
            </a:r>
            <a:r>
              <a:rPr lang="it-IT" sz="15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1500" i="1" dirty="0" err="1">
                <a:solidFill>
                  <a:schemeClr val="bg1"/>
                </a:solidFill>
                <a:latin typeface="+mn-lt"/>
              </a:rPr>
              <a:t>dolor</a:t>
            </a:r>
            <a:r>
              <a:rPr lang="it-IT" sz="15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1500" i="1" dirty="0" err="1">
                <a:solidFill>
                  <a:schemeClr val="bg1"/>
                </a:solidFill>
                <a:latin typeface="+mn-lt"/>
              </a:rPr>
              <a:t>sit</a:t>
            </a:r>
            <a:r>
              <a:rPr lang="it-IT" sz="15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1500" i="1" dirty="0" err="1">
                <a:solidFill>
                  <a:schemeClr val="bg1"/>
                </a:solidFill>
                <a:latin typeface="+mn-lt"/>
              </a:rPr>
              <a:t>amet</a:t>
            </a:r>
            <a:r>
              <a:rPr lang="it-IT" sz="1500" i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it-IT" sz="1500" i="1" dirty="0" err="1">
                <a:solidFill>
                  <a:schemeClr val="bg1"/>
                </a:solidFill>
                <a:latin typeface="+mn-lt"/>
              </a:rPr>
              <a:t>consectetur</a:t>
            </a:r>
            <a:r>
              <a:rPr lang="it-IT" sz="15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1500" i="1" dirty="0" err="1">
                <a:solidFill>
                  <a:schemeClr val="bg1"/>
                </a:solidFill>
                <a:latin typeface="+mn-lt"/>
              </a:rPr>
              <a:t>adipiscing</a:t>
            </a:r>
            <a:r>
              <a:rPr lang="it-IT" sz="15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1500" i="1" dirty="0" err="1">
                <a:solidFill>
                  <a:schemeClr val="bg1"/>
                </a:solidFill>
                <a:latin typeface="+mn-lt"/>
              </a:rPr>
              <a:t>elit</a:t>
            </a:r>
            <a:r>
              <a:rPr lang="it-IT" sz="1500" i="1" dirty="0">
                <a:solidFill>
                  <a:schemeClr val="bg1"/>
                </a:solidFill>
                <a:latin typeface="+mn-lt"/>
              </a:rPr>
              <a:t>, sed do </a:t>
            </a:r>
            <a:r>
              <a:rPr lang="it-IT" sz="1500" i="1" dirty="0" err="1">
                <a:solidFill>
                  <a:schemeClr val="bg1"/>
                </a:solidFill>
                <a:latin typeface="+mn-lt"/>
              </a:rPr>
              <a:t>eiusmod</a:t>
            </a:r>
            <a:r>
              <a:rPr lang="it-IT" sz="15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1500" i="1" dirty="0" err="1">
                <a:solidFill>
                  <a:schemeClr val="bg1"/>
                </a:solidFill>
                <a:latin typeface="+mn-lt"/>
              </a:rPr>
              <a:t>tempor</a:t>
            </a:r>
            <a:r>
              <a:rPr lang="it-IT" sz="15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1500" i="1" dirty="0" err="1">
                <a:solidFill>
                  <a:schemeClr val="bg1"/>
                </a:solidFill>
                <a:latin typeface="+mn-lt"/>
              </a:rPr>
              <a:t>incididunt</a:t>
            </a:r>
            <a:r>
              <a:rPr lang="it-IT" sz="1500" i="1" dirty="0">
                <a:solidFill>
                  <a:schemeClr val="bg1"/>
                </a:solidFill>
                <a:latin typeface="+mn-lt"/>
              </a:rPr>
              <a:t> ut labore et dolore magna.</a:t>
            </a:r>
          </a:p>
        </p:txBody>
      </p:sp>
      <p:sp>
        <p:nvSpPr>
          <p:cNvPr id="7" name="Segnaposto data 2">
            <a:extLst>
              <a:ext uri="{FF2B5EF4-FFF2-40B4-BE49-F238E27FC236}">
                <a16:creationId xmlns:a16="http://schemas.microsoft.com/office/drawing/2014/main" id="{65A9C2CA-8716-6D07-D7E4-A2D63C0B8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8 maggio 2026</a:t>
            </a:fld>
            <a:endParaRPr lang="it-IT" dirty="0"/>
          </a:p>
        </p:txBody>
      </p:sp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id="{1A4E8912-BA06-3D4D-90EA-C92F0B900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319490"/>
      </p:ext>
    </p:extLst>
  </p:cSld>
  <p:clrMapOvr>
    <a:masterClrMapping/>
  </p:clrMapOvr>
</p:sld>
</file>

<file path=ppt/theme/theme1.xml><?xml version="1.0" encoding="utf-8"?>
<a:theme xmlns:a="http://schemas.openxmlformats.org/drawingml/2006/main" name="Schema_cover">
  <a:themeElements>
    <a:clrScheme name="Personalizzati 9">
      <a:dk1>
        <a:srgbClr val="3C3C3B"/>
      </a:dk1>
      <a:lt1>
        <a:srgbClr val="FFFFFF"/>
      </a:lt1>
      <a:dk2>
        <a:srgbClr val="A2BB2C"/>
      </a:dk2>
      <a:lt2>
        <a:srgbClr val="00803F"/>
      </a:lt2>
      <a:accent1>
        <a:srgbClr val="1B9583"/>
      </a:accent1>
      <a:accent2>
        <a:srgbClr val="15AF97"/>
      </a:accent2>
      <a:accent3>
        <a:srgbClr val="61B34F"/>
      </a:accent3>
      <a:accent4>
        <a:srgbClr val="00A13A"/>
      </a:accent4>
      <a:accent5>
        <a:srgbClr val="28B8CE"/>
      </a:accent5>
      <a:accent6>
        <a:srgbClr val="008EA7"/>
      </a:accent6>
      <a:hlink>
        <a:srgbClr val="A2BC2C"/>
      </a:hlink>
      <a:folHlink>
        <a:srgbClr val="3C3C3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chema pagine interne">
  <a:themeElements>
    <a:clrScheme name="Personalizzati 9">
      <a:dk1>
        <a:srgbClr val="3C3C3B"/>
      </a:dk1>
      <a:lt1>
        <a:srgbClr val="FFFFFF"/>
      </a:lt1>
      <a:dk2>
        <a:srgbClr val="A2BB2C"/>
      </a:dk2>
      <a:lt2>
        <a:srgbClr val="00803F"/>
      </a:lt2>
      <a:accent1>
        <a:srgbClr val="1B9583"/>
      </a:accent1>
      <a:accent2>
        <a:srgbClr val="15AF97"/>
      </a:accent2>
      <a:accent3>
        <a:srgbClr val="61B34F"/>
      </a:accent3>
      <a:accent4>
        <a:srgbClr val="00A13A"/>
      </a:accent4>
      <a:accent5>
        <a:srgbClr val="28B8CE"/>
      </a:accent5>
      <a:accent6>
        <a:srgbClr val="008EA7"/>
      </a:accent6>
      <a:hlink>
        <a:srgbClr val="A2BC2C"/>
      </a:hlink>
      <a:folHlink>
        <a:srgbClr val="3C3C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1656</TotalTime>
  <Words>747</Words>
  <Application>Microsoft Office PowerPoint</Application>
  <PresentationFormat>Presentazione su schermo (16:9)</PresentationFormat>
  <Paragraphs>73</Paragraphs>
  <Slides>11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Roboto</vt:lpstr>
      <vt:lpstr>Schema_cover</vt:lpstr>
      <vt:lpstr>Schema pagine interne</vt:lpstr>
      <vt:lpstr>Esempio di cover senza immagine</vt:lpstr>
      <vt:lpstr>Esempio di cover con immagine</vt:lpstr>
      <vt:lpstr>Titolo del divisorio:  Generico</vt:lpstr>
      <vt:lpstr>Testo su singola colonna</vt:lpstr>
      <vt:lpstr>Punto elenco semplice</vt:lpstr>
      <vt:lpstr>Schema </vt:lpstr>
      <vt:lpstr>Doppia colonna testo + immagine</vt:lpstr>
      <vt:lpstr>Slide testo + Istogramma</vt:lpstr>
      <vt:lpstr>Slide testo + Citazione/Testo in evidenza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employee</dc:creator>
  <cp:lastModifiedBy>Giorgio Pier Luigi Bocca</cp:lastModifiedBy>
  <cp:revision>175</cp:revision>
  <dcterms:created xsi:type="dcterms:W3CDTF">2019-07-02T13:36:47Z</dcterms:created>
  <dcterms:modified xsi:type="dcterms:W3CDTF">2026-05-08T09:14:12Z</dcterms:modified>
</cp:coreProperties>
</file>