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6"/>
  </p:notesMasterIdLst>
  <p:sldIdLst>
    <p:sldId id="44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69F27-91C3-14F6-F64B-9D60F521DF2E}" name="User 29" initials="User 29" userId="User 29" providerId="None"/>
  <p188:author id="{D513F73D-16CD-31CB-C197-95AE67C2D78C}" name="user54" initials="U54" userId="user54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094"/>
    <a:srgbClr val="4472C4"/>
    <a:srgbClr val="C55A11"/>
    <a:srgbClr val="A5A1A1"/>
    <a:srgbClr val="AAB3C2"/>
    <a:srgbClr val="D3D3D4"/>
    <a:srgbClr val="007239"/>
    <a:srgbClr val="009F4F"/>
    <a:srgbClr val="2F5597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DE60-31D9-483D-968C-5B58253B2FFD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5317-43E2-43B4-9481-70735C6235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44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62050" y="6356351"/>
            <a:ext cx="2057400" cy="365125"/>
          </a:xfr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ttangolo 3">
            <a:extLst>
              <a:ext uri="{FF2B5EF4-FFF2-40B4-BE49-F238E27FC236}">
                <a16:creationId xmlns:a16="http://schemas.microsoft.com/office/drawing/2014/main" id="{F3D47965-E1DE-D169-CB23-9068137529D6}"/>
              </a:ext>
            </a:extLst>
          </p:cNvPr>
          <p:cNvSpPr/>
          <p:nvPr userDrawn="1"/>
        </p:nvSpPr>
        <p:spPr>
          <a:xfrm>
            <a:off x="147484" y="135000"/>
            <a:ext cx="8849032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0" name="Immagine 5">
            <a:extLst>
              <a:ext uri="{FF2B5EF4-FFF2-40B4-BE49-F238E27FC236}">
                <a16:creationId xmlns:a16="http://schemas.microsoft.com/office/drawing/2014/main" id="{E93BCFDB-6CA2-0970-452B-3F892747A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597" y="313629"/>
            <a:ext cx="8513685" cy="696934"/>
          </a:xfrm>
          <a:prstGeom prst="rect">
            <a:avLst/>
          </a:prstGeom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A9E3330D-82D7-0881-4EA7-E0E909EE2B5F}"/>
              </a:ext>
            </a:extLst>
          </p:cNvPr>
          <p:cNvSpPr txBox="1">
            <a:spLocks/>
          </p:cNvSpPr>
          <p:nvPr userDrawn="1"/>
        </p:nvSpPr>
        <p:spPr>
          <a:xfrm>
            <a:off x="226502" y="6593660"/>
            <a:ext cx="2197915" cy="242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100" b="1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</p:spTree>
    <p:extLst>
      <p:ext uri="{BB962C8B-B14F-4D97-AF65-F5344CB8AC3E}">
        <p14:creationId xmlns:p14="http://schemas.microsoft.com/office/powerpoint/2010/main" val="238164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C98B0-27EF-46FE-9462-226D1E55D672}" type="datetime1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3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6DD8-E14E-462D-AD1E-8FC3B718454B}" type="datetime1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98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B4AF-DD75-4F54-B8DB-39168ECC0748}" type="datetime1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E208-14F8-4579-8C01-A193F08629E0}" type="datetime1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4990-8602-4CD0-933F-DE2F83D72F33}" type="datetime1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7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8653-74A5-4AAD-B5B3-2EA37664AE4D}" type="datetime1">
              <a:rPr lang="it-IT" smtClean="0"/>
              <a:t>23/10/2024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64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1FFF-B352-4F6D-83A8-85034E80CCB9}" type="datetime1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5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09032-A9F6-4659-8373-816EF7E13E97}" type="datetime1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35A15AB9-C491-BDC9-72BF-C52458757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79204A0E-D011-05AE-E699-1E2DE0B4C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sp>
        <p:nvSpPr>
          <p:cNvPr id="9" name="Shape 117">
            <a:extLst>
              <a:ext uri="{FF2B5EF4-FFF2-40B4-BE49-F238E27FC236}">
                <a16:creationId xmlns:a16="http://schemas.microsoft.com/office/drawing/2014/main" id="{283E00B3-D598-4CE4-7388-44EC2AE45C06}"/>
              </a:ext>
            </a:extLst>
          </p:cNvPr>
          <p:cNvSpPr/>
          <p:nvPr userDrawn="1"/>
        </p:nvSpPr>
        <p:spPr>
          <a:xfrm flipV="1">
            <a:off x="7825607" y="934363"/>
            <a:ext cx="1008000" cy="0"/>
          </a:xfrm>
          <a:prstGeom prst="line">
            <a:avLst/>
          </a:prstGeom>
          <a:ln w="381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8F82ED-4C6E-AAE6-E257-0DCC3579EB67}"/>
              </a:ext>
            </a:extLst>
          </p:cNvPr>
          <p:cNvSpPr/>
          <p:nvPr userDrawn="1"/>
        </p:nvSpPr>
        <p:spPr>
          <a:xfrm>
            <a:off x="157162" y="162936"/>
            <a:ext cx="8829675" cy="61731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0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E18-3215-44D9-93FA-845FA7D8ACA4}" type="datetime1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2605-2AE4-449B-BEB3-1645933FB0D4}" type="datetime1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544E-66F4-44DD-843D-2B6BF787817A}" type="datetime1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097395" y="635808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1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5428680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CBD56E-9B60-0324-723B-98CA2387B8D5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69229" y="3480155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60621" y="3538559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69229" y="350286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29345" y="3480155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AC63C-BEC3-F2CD-65DC-D710D0C60549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69229" y="387286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60621" y="393126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69229" y="389557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29345" y="387286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C98E00-C386-2E60-24DA-94268FABF254}"/>
              </a:ext>
            </a:extLst>
          </p:cNvPr>
          <p:cNvGrpSpPr/>
          <p:nvPr/>
        </p:nvGrpSpPr>
        <p:grpSpPr>
          <a:xfrm>
            <a:off x="639596" y="4520917"/>
            <a:ext cx="7889025" cy="646331"/>
            <a:chOff x="639596" y="4520917"/>
            <a:chExt cx="7889025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60621" y="4716683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59353" y="4680990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39596" y="4520917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0684A6B-653C-9782-A735-1C691D72279B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23847" y="5050987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60621" y="510939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66871" y="507369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23847" y="5050987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511506-ED28-ABDE-E526-DEF1ACE6BBAF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615380" y="5443695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60621" y="5502099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68129" y="546640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615380" y="5443695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7F93F0-1912-CFF0-1D48-C472A2B144AA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302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FD4874A5F7E46B13E671E24A12586" ma:contentTypeVersion="4" ma:contentTypeDescription="Create a new document." ma:contentTypeScope="" ma:versionID="1eb03e169b4b5edccaee71266295e22d">
  <xsd:schema xmlns:xsd="http://www.w3.org/2001/XMLSchema" xmlns:xs="http://www.w3.org/2001/XMLSchema" xmlns:p="http://schemas.microsoft.com/office/2006/metadata/properties" xmlns:ns2="44ff71e5-9f0b-44da-be08-0f8381b44744" targetNamespace="http://schemas.microsoft.com/office/2006/metadata/properties" ma:root="true" ma:fieldsID="ab015963bf36023260213439bebc1cc1" ns2:_="">
    <xsd:import namespace="44ff71e5-9f0b-44da-be08-0f8381b44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ff71e5-9f0b-44da-be08-0f8381b447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1E4F2A-E95F-4407-8500-F4E0FC66D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0F0158-447D-4C91-93AF-C6FD125C3D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ff71e5-9f0b-44da-be08-0f8381b447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18A6CE-D889-4958-9D8A-18EAA21FFD90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4ff71e5-9f0b-44da-be08-0f8381b44744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129</Words>
  <Application>Microsoft Office PowerPoint</Application>
  <PresentationFormat>Presentazione su schermo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Presentazione standard di PowerPoint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***</dc:creator>
  <cp:lastModifiedBy>Giorgio Pier Luigi Bocca</cp:lastModifiedBy>
  <cp:revision>4</cp:revision>
  <dcterms:created xsi:type="dcterms:W3CDTF">2022-09-05T08:24:22Z</dcterms:created>
  <dcterms:modified xsi:type="dcterms:W3CDTF">2024-10-23T08:34:07Z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0x010100C0AFD4874A5F7E46B13E671E24A12586</vt:lpwstr>
  </property>
</Properties>
</file>