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4699"/>
  </p:normalViewPr>
  <p:slideViewPr>
    <p:cSldViewPr snapToGrid="0">
      <p:cViewPr>
        <p:scale>
          <a:sx n="200" d="100"/>
          <a:sy n="200" d="100"/>
        </p:scale>
        <p:origin x="-4248" y="-14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487C7-F4E8-A741-89D0-88BFED33714B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E502-FB37-594E-86D3-7849DFF1BE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39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7E502-FB37-594E-86D3-7849DFF1BE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90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6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85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86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89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2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9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3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95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09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4A6DB6-491E-7E49-83EF-7A8E457676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A3D68-553B-E248-B6D8-A11E852CA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FCF20C6-0C18-C4C2-9BF4-ECC8451D0A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5556" y="3175"/>
            <a:ext cx="10686257" cy="1512086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B9B636F-DE85-F33F-2CBE-CC4BE2F05A72}"/>
              </a:ext>
            </a:extLst>
          </p:cNvPr>
          <p:cNvSpPr/>
          <p:nvPr/>
        </p:nvSpPr>
        <p:spPr>
          <a:xfrm>
            <a:off x="8678729" y="14039074"/>
            <a:ext cx="1366792" cy="7158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DEL BENEFICIARIO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944589-A07A-DB90-A854-928C31E55632}"/>
              </a:ext>
            </a:extLst>
          </p:cNvPr>
          <p:cNvSpPr txBox="1"/>
          <p:nvPr/>
        </p:nvSpPr>
        <p:spPr>
          <a:xfrm>
            <a:off x="4385585" y="3846451"/>
            <a:ext cx="581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progetto riportato entro un massimo di due righe totali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7EAD98-880E-8F38-D491-E832FC8A6FEC}"/>
              </a:ext>
            </a:extLst>
          </p:cNvPr>
          <p:cNvSpPr txBox="1"/>
          <p:nvPr/>
        </p:nvSpPr>
        <p:spPr>
          <a:xfrm>
            <a:off x="4385585" y="4687965"/>
            <a:ext cx="581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principale del progetto o breve descrizione su massimo 4 righe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C515CB-DDAD-362F-DDBF-3DCC5B8EF0F5}"/>
              </a:ext>
            </a:extLst>
          </p:cNvPr>
          <p:cNvSpPr txBox="1"/>
          <p:nvPr/>
        </p:nvSpPr>
        <p:spPr>
          <a:xfrm>
            <a:off x="807555" y="12719383"/>
            <a:ext cx="2819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1C8E75-6395-CD1F-C1B2-41A5D7A3CF6C}"/>
              </a:ext>
            </a:extLst>
          </p:cNvPr>
          <p:cNvSpPr txBox="1"/>
          <p:nvPr/>
        </p:nvSpPr>
        <p:spPr>
          <a:xfrm>
            <a:off x="4385585" y="2995113"/>
            <a:ext cx="5812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del beneficiario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9AF222-46E1-8913-1094-6A5B94A877FC}"/>
              </a:ext>
            </a:extLst>
          </p:cNvPr>
          <p:cNvSpPr txBox="1"/>
          <p:nvPr/>
        </p:nvSpPr>
        <p:spPr>
          <a:xfrm>
            <a:off x="4385585" y="10799044"/>
            <a:ext cx="536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FESR Lombardia 2021-2027</a:t>
            </a:r>
          </a:p>
          <a:p>
            <a:pPr algn="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del bando</a:t>
            </a:r>
          </a:p>
        </p:txBody>
      </p:sp>
    </p:spTree>
    <p:extLst>
      <p:ext uri="{BB962C8B-B14F-4D97-AF65-F5344CB8AC3E}">
        <p14:creationId xmlns:p14="http://schemas.microsoft.com/office/powerpoint/2010/main" val="134978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1C2C3E6F4E0F418A77903F1CF98365" ma:contentTypeVersion="15" ma:contentTypeDescription="Creare un nuovo documento." ma:contentTypeScope="" ma:versionID="5ed73b462a853d5a8e8caef492840ba9">
  <xsd:schema xmlns:xsd="http://www.w3.org/2001/XMLSchema" xmlns:xs="http://www.w3.org/2001/XMLSchema" xmlns:p="http://schemas.microsoft.com/office/2006/metadata/properties" xmlns:ns2="e92a7012-1581-41de-b95d-d5e5fb1aecdb" xmlns:ns3="9730a76b-245f-411b-8cf8-0f73186911eb" targetNamespace="http://schemas.microsoft.com/office/2006/metadata/properties" ma:root="true" ma:fieldsID="782166b0f0ff77574b3f01107b1b83f1" ns2:_="" ns3:_="">
    <xsd:import namespace="e92a7012-1581-41de-b95d-d5e5fb1aecdb"/>
    <xsd:import namespace="9730a76b-245f-411b-8cf8-0f7318691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CONDIVISOC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7012-1581-41de-b95d-d5e5fb1ae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CONDIVISOCON" ma:index="15" nillable="true" ma:displayName="CONDIVISO CON" ma:format="Dropdown" ma:list="UserInfo" ma:SharePointGroup="0" ma:internalName="CONDIVISOC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db7926ff-2ec1-4849-9596-1deaf2f3d7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0a76b-245f-411b-8cf8-0f73186911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93f917-050e-4471-90c6-f7923e2f2831}" ma:internalName="TaxCatchAll" ma:showField="CatchAllData" ma:web="9730a76b-245f-411b-8cf8-0f73186911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2a7012-1581-41de-b95d-d5e5fb1aecdb">
      <Terms xmlns="http://schemas.microsoft.com/office/infopath/2007/PartnerControls"/>
    </lcf76f155ced4ddcb4097134ff3c332f>
    <TaxCatchAll xmlns="9730a76b-245f-411b-8cf8-0f73186911eb" xsi:nil="true"/>
    <CONDIVISOCON xmlns="e92a7012-1581-41de-b95d-d5e5fb1aecdb">
      <UserInfo>
        <DisplayName/>
        <AccountId xsi:nil="true"/>
        <AccountType/>
      </UserInfo>
    </CONDIVISOCON>
  </documentManagement>
</p:properties>
</file>

<file path=customXml/itemProps1.xml><?xml version="1.0" encoding="utf-8"?>
<ds:datastoreItem xmlns:ds="http://schemas.openxmlformats.org/officeDocument/2006/customXml" ds:itemID="{1EB7F8C6-1313-4B6B-8A47-00AAC61DD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2a7012-1581-41de-b95d-d5e5fb1aecdb"/>
    <ds:schemaRef ds:uri="9730a76b-245f-411b-8cf8-0f7318691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8C3DB3-B1E7-44C5-B82E-BA0CA47F8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58A4C6-276A-42E3-B4EA-E7444E54767D}">
  <ds:schemaRefs>
    <ds:schemaRef ds:uri="http://schemas.microsoft.com/office/2006/metadata/properties"/>
    <ds:schemaRef ds:uri="http://schemas.microsoft.com/office/infopath/2007/PartnerControls"/>
    <ds:schemaRef ds:uri="e92a7012-1581-41de-b95d-d5e5fb1aecdb"/>
    <ds:schemaRef ds:uri="9730a76b-245f-411b-8cf8-0f73186911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57</Words>
  <Application>Microsoft Office PowerPoint</Application>
  <PresentationFormat>Personalizzato</PresentationFormat>
  <Paragraphs>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Giacomo Marzioli</dc:creator>
  <cp:lastModifiedBy>Giorgio Pier Luigi Bocca</cp:lastModifiedBy>
  <cp:revision>4</cp:revision>
  <dcterms:created xsi:type="dcterms:W3CDTF">2026-03-16T14:54:07Z</dcterms:created>
  <dcterms:modified xsi:type="dcterms:W3CDTF">2026-05-13T06:10:34Z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0x0101005B1C2C3E6F4E0F418A77903F1CF98365</vt:lpwstr>
  </property>
</Properties>
</file>